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738" r:id="rId1"/>
  </p:sldMasterIdLst>
  <p:notesMasterIdLst>
    <p:notesMasterId r:id="rId7"/>
  </p:notesMasterIdLst>
  <p:handoutMasterIdLst>
    <p:handoutMasterId r:id="rId8"/>
  </p:handoutMasterIdLst>
  <p:sldIdLst>
    <p:sldId id="257" r:id="rId2"/>
    <p:sldId id="622" r:id="rId3"/>
    <p:sldId id="623" r:id="rId4"/>
    <p:sldId id="624" r:id="rId5"/>
    <p:sldId id="444" r:id="rId6"/>
  </p:sldIdLst>
  <p:sldSz cx="12192000" cy="6858000"/>
  <p:notesSz cx="9926638" cy="6797675"/>
  <p:custDataLst>
    <p:tags r:id="rId9"/>
  </p:custDataLst>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orient="horz" pos="2137" userDrawn="1">
          <p15:clr>
            <a:srgbClr val="A4A3A4"/>
          </p15:clr>
        </p15:guide>
        <p15:guide id="4" orient="horz" pos="2155"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0000FF"/>
    <a:srgbClr val="FFFFFF"/>
    <a:srgbClr val="DB0000"/>
    <a:srgbClr val="F6A800"/>
    <a:srgbClr val="8D7A61"/>
    <a:srgbClr val="8EBAE5"/>
    <a:srgbClr val="D2E3F5"/>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03" autoAdjust="0"/>
    <p:restoredTop sz="77767" autoAdjust="0"/>
  </p:normalViewPr>
  <p:slideViewPr>
    <p:cSldViewPr snapToGrid="0" showGuides="1">
      <p:cViewPr varScale="1">
        <p:scale>
          <a:sx n="71" d="100"/>
          <a:sy n="71" d="100"/>
        </p:scale>
        <p:origin x="840" y="60"/>
      </p:cViewPr>
      <p:guideLst>
        <p:guide orient="horz" pos="2296"/>
        <p:guide pos="3840"/>
        <p:guide orient="horz" pos="2137"/>
        <p:guide orient="horz" pos="215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17" d="100"/>
          <a:sy n="117" d="100"/>
        </p:scale>
        <p:origin x="2064" y="90"/>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2"/>
            <a:ext cx="4301839" cy="340569"/>
          </a:xfrm>
          <a:prstGeom prst="rect">
            <a:avLst/>
          </a:prstGeom>
        </p:spPr>
        <p:txBody>
          <a:bodyPr vert="horz" lIns="88221" tIns="44111" rIns="88221" bIns="44111" rtlCol="0"/>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5622582" y="2"/>
            <a:ext cx="4301839" cy="340569"/>
          </a:xfrm>
          <a:prstGeom prst="rect">
            <a:avLst/>
          </a:prstGeom>
        </p:spPr>
        <p:txBody>
          <a:bodyPr vert="horz" lIns="88221" tIns="44111" rIns="88221" bIns="44111"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sz="1000">
                <a:latin typeface="Arial" pitchFamily="34" charset="0"/>
                <a:cs typeface="Arial" pitchFamily="34" charset="0"/>
              </a:rPr>
              <a:pPr>
                <a:defRPr/>
              </a:pPr>
              <a:t>06.11.2023</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2" y="6457107"/>
            <a:ext cx="4301839" cy="340569"/>
          </a:xfrm>
          <a:prstGeom prst="rect">
            <a:avLst/>
          </a:prstGeom>
        </p:spPr>
        <p:txBody>
          <a:bodyPr vert="horz" lIns="88221" tIns="44111" rIns="88221" bIns="44111" rtlCol="0" anchor="b"/>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5622582" y="6457107"/>
            <a:ext cx="4301839" cy="340569"/>
          </a:xfrm>
          <a:prstGeom prst="rect">
            <a:avLst/>
          </a:prstGeom>
        </p:spPr>
        <p:txBody>
          <a:bodyPr vert="horz" lIns="88221" tIns="44111" rIns="88221" bIns="44111"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2"/>
            <a:ext cx="4301839" cy="340569"/>
          </a:xfrm>
          <a:prstGeom prst="rect">
            <a:avLst/>
          </a:prstGeom>
        </p:spPr>
        <p:txBody>
          <a:bodyPr vert="horz" lIns="88221" tIns="44111" rIns="88221" bIns="44111"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5622582" y="2"/>
            <a:ext cx="4301839" cy="340569"/>
          </a:xfrm>
          <a:prstGeom prst="rect">
            <a:avLst/>
          </a:prstGeom>
        </p:spPr>
        <p:txBody>
          <a:bodyPr vert="horz" lIns="88221" tIns="44111" rIns="88221" bIns="44111"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06.11.2023</a:t>
            </a:fld>
            <a:endParaRPr lang="de-DE" dirty="0"/>
          </a:p>
        </p:txBody>
      </p:sp>
      <p:sp>
        <p:nvSpPr>
          <p:cNvPr id="4" name="Folienbildplatzhalter 3"/>
          <p:cNvSpPr>
            <a:spLocks noGrp="1" noRot="1" noChangeAspect="1"/>
          </p:cNvSpPr>
          <p:nvPr>
            <p:ph type="sldImg" idx="2"/>
          </p:nvPr>
        </p:nvSpPr>
        <p:spPr>
          <a:xfrm>
            <a:off x="2925763" y="849313"/>
            <a:ext cx="4075112" cy="2293937"/>
          </a:xfrm>
          <a:prstGeom prst="rect">
            <a:avLst/>
          </a:prstGeom>
          <a:noFill/>
          <a:ln w="12700">
            <a:solidFill>
              <a:prstClr val="black"/>
            </a:solidFill>
          </a:ln>
        </p:spPr>
        <p:txBody>
          <a:bodyPr vert="horz" lIns="88221" tIns="44111" rIns="88221" bIns="44111" rtlCol="0" anchor="ctr"/>
          <a:lstStyle/>
          <a:p>
            <a:pPr lvl="0"/>
            <a:endParaRPr lang="de-DE" noProof="0"/>
          </a:p>
        </p:txBody>
      </p:sp>
      <p:sp>
        <p:nvSpPr>
          <p:cNvPr id="5" name="Notizenplatzhalter 4"/>
          <p:cNvSpPr>
            <a:spLocks noGrp="1"/>
          </p:cNvSpPr>
          <p:nvPr>
            <p:ph type="body" sz="quarter" idx="3"/>
          </p:nvPr>
        </p:nvSpPr>
        <p:spPr>
          <a:xfrm>
            <a:off x="992222" y="3271783"/>
            <a:ext cx="7942198" cy="2676051"/>
          </a:xfrm>
          <a:prstGeom prst="rect">
            <a:avLst/>
          </a:prstGeom>
        </p:spPr>
        <p:txBody>
          <a:bodyPr vert="horz" lIns="88221" tIns="44111" rIns="88221" bIns="44111"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2" y="6457107"/>
            <a:ext cx="4301839" cy="340569"/>
          </a:xfrm>
          <a:prstGeom prst="rect">
            <a:avLst/>
          </a:prstGeom>
        </p:spPr>
        <p:txBody>
          <a:bodyPr vert="horz" lIns="88221" tIns="44111" rIns="88221" bIns="44111"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5622582" y="6457107"/>
            <a:ext cx="4301839" cy="340569"/>
          </a:xfrm>
          <a:prstGeom prst="rect">
            <a:avLst/>
          </a:prstGeom>
        </p:spPr>
        <p:txBody>
          <a:bodyPr vert="horz" lIns="88221" tIns="44111" rIns="88221" bIns="44111"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144702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600" baseline="0" dirty="0"/>
          </a:p>
        </p:txBody>
      </p:sp>
    </p:spTree>
    <p:extLst>
      <p:ext uri="{BB962C8B-B14F-4D97-AF65-F5344CB8AC3E}">
        <p14:creationId xmlns:p14="http://schemas.microsoft.com/office/powerpoint/2010/main" val="349945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600" baseline="0" dirty="0"/>
          </a:p>
        </p:txBody>
      </p:sp>
    </p:spTree>
    <p:extLst>
      <p:ext uri="{BB962C8B-B14F-4D97-AF65-F5344CB8AC3E}">
        <p14:creationId xmlns:p14="http://schemas.microsoft.com/office/powerpoint/2010/main" val="258831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600" baseline="0" dirty="0"/>
          </a:p>
        </p:txBody>
      </p:sp>
    </p:spTree>
    <p:extLst>
      <p:ext uri="{BB962C8B-B14F-4D97-AF65-F5344CB8AC3E}">
        <p14:creationId xmlns:p14="http://schemas.microsoft.com/office/powerpoint/2010/main" val="144366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13598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 name="Picture 1">
            <a:extLst>
              <a:ext uri="{FF2B5EF4-FFF2-40B4-BE49-F238E27FC236}">
                <a16:creationId xmlns:a16="http://schemas.microsoft.com/office/drawing/2014/main" id="{10861DFC-1056-C0F9-FF25-F6A4F06EB726}"/>
              </a:ext>
            </a:extLst>
          </p:cNvPr>
          <p:cNvPicPr>
            <a:picLocks noChangeAspect="1"/>
          </p:cNvPicPr>
          <p:nvPr userDrawn="1"/>
        </p:nvPicPr>
        <p:blipFill>
          <a:blip r:embed="rId2"/>
          <a:stretch>
            <a:fillRect/>
          </a:stretch>
        </p:blipFill>
        <p:spPr>
          <a:xfrm>
            <a:off x="8789158" y="5929544"/>
            <a:ext cx="3402842" cy="914400"/>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halt_Bild">
    <p:spTree>
      <p:nvGrpSpPr>
        <p:cNvPr id="1" name=""/>
        <p:cNvGrpSpPr/>
        <p:nvPr/>
      </p:nvGrpSpPr>
      <p:grpSpPr>
        <a:xfrm>
          <a:off x="0" y="0"/>
          <a:ext cx="0" cy="0"/>
          <a:chOff x="0" y="0"/>
          <a:chExt cx="0" cy="0"/>
        </a:xfrm>
      </p:grpSpPr>
      <p:pic>
        <p:nvPicPr>
          <p:cNvPr id="3" name="Grafik 7"/>
          <p:cNvPicPr>
            <a:picLocks noChangeAspect="1"/>
          </p:cNvPicPr>
          <p:nvPr/>
        </p:nvPicPr>
        <p:blipFill>
          <a:blip r:embed="rId2" cstate="print">
            <a:extLst>
              <a:ext uri="{28A0092B-C50C-407E-A947-70E740481C1C}">
                <a14:useLocalDpi xmlns:a14="http://schemas.microsoft.com/office/drawing/2010/main" val="0"/>
              </a:ext>
            </a:extLst>
          </a:blip>
          <a:srcRect t="14459" b="14459"/>
          <a:stretch>
            <a:fillRect/>
          </a:stretch>
        </p:blipFill>
        <p:spPr bwMode="auto">
          <a:xfrm>
            <a:off x="383117" y="1398588"/>
            <a:ext cx="11425767"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227070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12"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sp>
        <p:nvSpPr>
          <p:cNvPr id="9" name="Diagrammplatzhalter 8"/>
          <p:cNvSpPr>
            <a:spLocks noGrp="1"/>
          </p:cNvSpPr>
          <p:nvPr>
            <p:ph type="chart" sz="quarter" idx="13"/>
          </p:nvPr>
        </p:nvSpPr>
        <p:spPr>
          <a:xfrm>
            <a:off x="383118" y="1684800"/>
            <a:ext cx="11425767" cy="36322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sz="3200" dirty="0" err="1"/>
              <a:t>Thank</a:t>
            </a:r>
            <a:r>
              <a:rPr lang="de-DE" sz="3200" dirty="0"/>
              <a:t> </a:t>
            </a:r>
            <a:r>
              <a:rPr lang="de-DE" sz="3200" dirty="0" err="1"/>
              <a:t>you</a:t>
            </a:r>
            <a:r>
              <a:rPr lang="de-DE" sz="3200" baseline="0" dirty="0"/>
              <a:t> </a:t>
            </a:r>
            <a:r>
              <a:rPr lang="de-DE" sz="3200" baseline="0" dirty="0" err="1"/>
              <a:t>for</a:t>
            </a:r>
            <a:r>
              <a:rPr lang="de-DE" sz="3200" baseline="0" dirty="0"/>
              <a:t> </a:t>
            </a:r>
            <a:r>
              <a:rPr lang="de-DE" sz="3200" baseline="0" dirty="0" err="1"/>
              <a:t>your</a:t>
            </a:r>
            <a:r>
              <a:rPr lang="de-DE" sz="3200" baseline="0" dirty="0"/>
              <a:t> </a:t>
            </a:r>
            <a:r>
              <a:rPr lang="de-DE" sz="3200" baseline="0" dirty="0" err="1"/>
              <a:t>attention</a:t>
            </a:r>
            <a:r>
              <a:rPr lang="de-DE" sz="3200" baseline="0" dirty="0"/>
              <a:t>!</a:t>
            </a:r>
            <a:endParaRPr lang="en-US" sz="3200" dirty="0"/>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pic>
        <p:nvPicPr>
          <p:cNvPr id="2" name="Picture 1">
            <a:extLst>
              <a:ext uri="{FF2B5EF4-FFF2-40B4-BE49-F238E27FC236}">
                <a16:creationId xmlns:a16="http://schemas.microsoft.com/office/drawing/2014/main" id="{2710972E-43DF-6CD0-0CF8-EEC89933C732}"/>
              </a:ext>
            </a:extLst>
          </p:cNvPr>
          <p:cNvPicPr>
            <a:picLocks noChangeAspect="1"/>
          </p:cNvPicPr>
          <p:nvPr userDrawn="1"/>
        </p:nvPicPr>
        <p:blipFill rotWithShape="1">
          <a:blip r:embed="rId2"/>
          <a:srcRect t="21775"/>
          <a:stretch/>
        </p:blipFill>
        <p:spPr>
          <a:xfrm>
            <a:off x="8789158" y="6128656"/>
            <a:ext cx="3402842" cy="715287"/>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rcRect t="48967" b="13242"/>
          <a:stretch>
            <a:fillRect/>
          </a:stretch>
        </p:blipFill>
        <p:spPr bwMode="auto">
          <a:xfrm>
            <a:off x="0" y="1"/>
            <a:ext cx="121920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0D7730F-9F57-D0E4-C5F9-A5662FCC7ADD}"/>
              </a:ext>
            </a:extLst>
          </p:cNvPr>
          <p:cNvPicPr>
            <a:picLocks noChangeAspect="1"/>
          </p:cNvPicPr>
          <p:nvPr userDrawn="1"/>
        </p:nvPicPr>
        <p:blipFill>
          <a:blip r:embed="rId3"/>
          <a:stretch>
            <a:fillRect/>
          </a:stretch>
        </p:blipFill>
        <p:spPr>
          <a:xfrm>
            <a:off x="8789158" y="5929544"/>
            <a:ext cx="3402842" cy="914400"/>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rcRect t="12505" b="13095"/>
          <a:stretch>
            <a:fillRect/>
          </a:stretch>
        </p:blipFill>
        <p:spPr bwMode="auto">
          <a:xfrm>
            <a:off x="0" y="0"/>
            <a:ext cx="121920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 name="Picture 1">
            <a:extLst>
              <a:ext uri="{FF2B5EF4-FFF2-40B4-BE49-F238E27FC236}">
                <a16:creationId xmlns:a16="http://schemas.microsoft.com/office/drawing/2014/main" id="{18A33EC5-96FD-6D7A-B2D2-641514345CBD}"/>
              </a:ext>
            </a:extLst>
          </p:cNvPr>
          <p:cNvPicPr>
            <a:picLocks noChangeAspect="1"/>
          </p:cNvPicPr>
          <p:nvPr userDrawn="1"/>
        </p:nvPicPr>
        <p:blipFill>
          <a:blip r:embed="rId3"/>
          <a:stretch>
            <a:fillRect/>
          </a:stretch>
        </p:blipFill>
        <p:spPr>
          <a:xfrm>
            <a:off x="8789158" y="5929544"/>
            <a:ext cx="3402842" cy="914400"/>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2340429" y="652190"/>
            <a:ext cx="2188633" cy="4401205"/>
          </a:xfrm>
          <a:prstGeom prst="rect">
            <a:avLst/>
          </a:prstGeom>
          <a:noFill/>
        </p:spPr>
        <p:txBody>
          <a:bodyPr wrap="square">
            <a:spAutoFit/>
          </a:bodyPr>
          <a:lstStyle/>
          <a:p>
            <a:pPr eaLnBrk="1" fontAlgn="auto" hangingPunct="1">
              <a:spcBef>
                <a:spcPts val="0"/>
              </a:spcBef>
              <a:spcAft>
                <a:spcPts val="0"/>
              </a:spcAft>
              <a:defRPr/>
            </a:pPr>
            <a:r>
              <a:rPr lang="de-DE" sz="1000" b="1" kern="1200" dirty="0">
                <a:solidFill>
                  <a:schemeClr val="tx1"/>
                </a:solidFill>
                <a:latin typeface="Arial" panose="020B0604020202020204" pitchFamily="34" charset="0"/>
                <a:ea typeface="+mn-ea"/>
                <a:cs typeface="+mn-cs"/>
              </a:rPr>
              <a:t>Logo</a:t>
            </a:r>
            <a:r>
              <a:rPr lang="de-DE" sz="1000" b="1" kern="1200" baseline="0" dirty="0">
                <a:solidFill>
                  <a:schemeClr val="tx1"/>
                </a:solidFill>
                <a:latin typeface="Arial" panose="020B0604020202020204" pitchFamily="34" charset="0"/>
                <a:ea typeface="+mn-ea"/>
                <a:cs typeface="+mn-cs"/>
              </a:rPr>
              <a:t> in neuer Logosystematik einfügen:</a:t>
            </a:r>
          </a:p>
          <a:p>
            <a:pPr marL="171450" indent="-171450" eaLnBrk="1" fontAlgn="auto" hangingPunct="1">
              <a:spcBef>
                <a:spcPts val="0"/>
              </a:spcBef>
              <a:spcAft>
                <a:spcPts val="0"/>
              </a:spcAft>
              <a:buFontTx/>
              <a:buChar char="-"/>
              <a:defRPr/>
            </a:pPr>
            <a:r>
              <a:rPr lang="de-DE" sz="1000" dirty="0">
                <a:latin typeface="+mn-lt"/>
              </a:rPr>
              <a:t>Zum Anpassen der Fußzeile unt</a:t>
            </a:r>
            <a:r>
              <a:rPr lang="de-DE" sz="1000" b="0" kern="1200" baseline="0" dirty="0">
                <a:solidFill>
                  <a:schemeClr val="tx1"/>
                </a:solidFill>
                <a:latin typeface="Arial" panose="020B0604020202020204" pitchFamily="34" charset="0"/>
                <a:ea typeface="+mn-ea"/>
                <a:cs typeface="+mn-cs"/>
              </a:rPr>
              <a:t>er Karteireiter Ansicht &gt; auf Folienmaster klicken. Links in der Übersicht auf die oberste Folie scrollen und dort in die Fußzeile klicken. Das Beispiellogo kann nun entfernt werden. </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Einfügen über</a:t>
            </a:r>
            <a:r>
              <a:rPr lang="de-DE" sz="1000" baseline="0" dirty="0">
                <a:latin typeface="+mn-lt"/>
              </a:rPr>
              <a:t> Karteireiter Einfügen &gt; Grafik</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Logo</a:t>
            </a:r>
            <a:r>
              <a:rPr lang="de-DE" sz="1000" baseline="0" dirty="0">
                <a:latin typeface="+mn-lt"/>
              </a:rPr>
              <a:t> auswählen (PNG in RGB) </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Doppelklick</a:t>
            </a:r>
            <a:r>
              <a:rPr lang="de-DE" sz="1000" baseline="0" dirty="0">
                <a:latin typeface="+mn-lt"/>
              </a:rPr>
              <a:t> auf Logo &gt; </a:t>
            </a:r>
            <a:r>
              <a:rPr lang="de-DE" sz="1000" kern="1200" dirty="0">
                <a:solidFill>
                  <a:schemeClr val="tx1"/>
                </a:solidFill>
                <a:latin typeface="Arial" panose="020B0604020202020204" pitchFamily="34" charset="0"/>
                <a:ea typeface="+mn-ea"/>
                <a:cs typeface="+mn-cs"/>
              </a:rPr>
              <a:t>unter Schriftgrad (rechts im Kopf) Höhe 2,26 cm  einstellen (</a:t>
            </a:r>
            <a:r>
              <a:rPr lang="de-DE" sz="1000" baseline="0" dirty="0">
                <a:latin typeface="+mn-lt"/>
              </a:rPr>
              <a:t>Breite variiert je nach     </a:t>
            </a:r>
          </a:p>
          <a:p>
            <a:pPr marL="0" indent="0" eaLnBrk="1" fontAlgn="auto" hangingPunct="1">
              <a:spcBef>
                <a:spcPts val="0"/>
              </a:spcBef>
              <a:spcAft>
                <a:spcPts val="0"/>
              </a:spcAft>
              <a:buFontTx/>
              <a:buNone/>
              <a:defRPr/>
            </a:pPr>
            <a:r>
              <a:rPr lang="de-DE" sz="1000" baseline="0" dirty="0">
                <a:latin typeface="+mn-lt"/>
              </a:rPr>
              <a:t>     Schutzraum)</a:t>
            </a:r>
          </a:p>
          <a:p>
            <a:pPr marL="171450" indent="-171450" eaLnBrk="1" fontAlgn="auto" hangingPunct="1">
              <a:spcBef>
                <a:spcPts val="0"/>
              </a:spcBef>
              <a:spcAft>
                <a:spcPts val="0"/>
              </a:spcAft>
              <a:buFontTx/>
              <a:buChar char="-"/>
              <a:defRPr/>
            </a:pPr>
            <a:r>
              <a:rPr lang="de-DE" sz="1000" kern="1200" baseline="0" dirty="0">
                <a:solidFill>
                  <a:schemeClr val="tx1"/>
                </a:solidFill>
                <a:latin typeface="Arial" panose="020B0604020202020204" pitchFamily="34" charset="0"/>
                <a:ea typeface="+mn-ea"/>
                <a:cs typeface="+mn-cs"/>
              </a:rPr>
              <a:t>mit Schutzraum am rechten untern Rand platzieren</a:t>
            </a:r>
          </a:p>
          <a:p>
            <a:pPr marL="171450" indent="-171450" eaLnBrk="1" fontAlgn="auto" hangingPunct="1">
              <a:spcBef>
                <a:spcPts val="0"/>
              </a:spcBef>
              <a:spcAft>
                <a:spcPts val="0"/>
              </a:spcAft>
              <a:buFontTx/>
              <a:buChar char="-"/>
              <a:defRPr/>
            </a:pPr>
            <a:r>
              <a:rPr lang="de-DE" sz="1000" kern="1200" baseline="0" dirty="0">
                <a:solidFill>
                  <a:schemeClr val="tx1"/>
                </a:solidFill>
                <a:latin typeface="Arial" panose="020B0604020202020204" pitchFamily="34" charset="0"/>
                <a:ea typeface="+mn-ea"/>
                <a:cs typeface="+mn-cs"/>
              </a:rPr>
              <a:t>Masteransicht schließen. Das Logo ist nun auf allen  Inhalts-Folien getauscht.</a:t>
            </a:r>
          </a:p>
          <a:p>
            <a:pPr marL="171450" indent="-171450" eaLnBrk="1" fontAlgn="auto" hangingPunct="1">
              <a:spcBef>
                <a:spcPts val="0"/>
              </a:spcBef>
              <a:spcAft>
                <a:spcPts val="0"/>
              </a:spcAft>
              <a:buFontTx/>
              <a:buChar char="-"/>
              <a:defRPr/>
            </a:pPr>
            <a:r>
              <a:rPr lang="de-DE" sz="1000" kern="1200" baseline="0" dirty="0">
                <a:solidFill>
                  <a:schemeClr val="tx1"/>
                </a:solidFill>
                <a:latin typeface="Arial" panose="020B0604020202020204" pitchFamily="34" charset="0"/>
                <a:ea typeface="+mn-ea"/>
                <a:cs typeface="+mn-cs"/>
              </a:rPr>
              <a:t>Zum Tauschen der Logos in Titel- und Abschlussfolie die jeweilige Masterfolie links anklicken und dort ebenso verfahren. </a:t>
            </a:r>
            <a:endParaRPr lang="de-DE" sz="1000" dirty="0">
              <a:latin typeface="+mn-lt"/>
            </a:endParaRPr>
          </a:p>
        </p:txBody>
      </p:sp>
      <p:pic>
        <p:nvPicPr>
          <p:cNvPr id="4" name="Picture 3">
            <a:extLst>
              <a:ext uri="{FF2B5EF4-FFF2-40B4-BE49-F238E27FC236}">
                <a16:creationId xmlns:a16="http://schemas.microsoft.com/office/drawing/2014/main" id="{169512C6-0FDD-A43F-B374-80F2C042C33C}"/>
              </a:ext>
            </a:extLst>
          </p:cNvPr>
          <p:cNvPicPr>
            <a:picLocks noChangeAspect="1"/>
          </p:cNvPicPr>
          <p:nvPr userDrawn="1"/>
        </p:nvPicPr>
        <p:blipFill rotWithShape="1">
          <a:blip r:embed="rId2"/>
          <a:srcRect t="21775"/>
          <a:stretch/>
        </p:blipFill>
        <p:spPr>
          <a:xfrm>
            <a:off x="8789158" y="6128656"/>
            <a:ext cx="3402842" cy="715287"/>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8" y="6227764"/>
            <a:ext cx="975783" cy="396875"/>
          </a:xfrm>
          <a:prstGeom prst="rect">
            <a:avLst/>
          </a:prstGeom>
        </p:spPr>
        <p:txBody>
          <a:bodyPr/>
          <a:lstStyle>
            <a:lvl1pPr>
              <a:defRPr>
                <a:solidFill>
                  <a:schemeClr val="tx2">
                    <a:alpha val="0"/>
                  </a:schemeClr>
                </a:solidFill>
              </a:defRPr>
            </a:lvl1pPr>
          </a:lstStyle>
          <a:p>
            <a:pPr>
              <a:defRPr/>
            </a:pPr>
            <a:r>
              <a:rPr lang="de-DE"/>
              <a:t>abc</a:t>
            </a: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Titelmasterformat durch Klicken bearbeiten</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BA4D17B-3304-5674-455B-63EA45DE1226}"/>
              </a:ext>
            </a:extLst>
          </p:cNvPr>
          <p:cNvPicPr>
            <a:picLocks noChangeAspect="1"/>
          </p:cNvPicPr>
          <p:nvPr userDrawn="1"/>
        </p:nvPicPr>
        <p:blipFill rotWithShape="1">
          <a:blip r:embed="rId2"/>
          <a:srcRect t="21775"/>
          <a:stretch/>
        </p:blipFill>
        <p:spPr>
          <a:xfrm>
            <a:off x="8789158" y="6128656"/>
            <a:ext cx="3402842" cy="715287"/>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25"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sp>
        <p:nvSpPr>
          <p:cNvPr id="12" name="Textplatzhalter 11"/>
          <p:cNvSpPr>
            <a:spLocks noGrp="1"/>
          </p:cNvSpPr>
          <p:nvPr>
            <p:ph type="body" sz="quarter" idx="13"/>
          </p:nvPr>
        </p:nvSpPr>
        <p:spPr>
          <a:xfrm>
            <a:off x="383118" y="1684800"/>
            <a:ext cx="11425767" cy="3194050"/>
          </a:xfrm>
          <a:prstGeom prst="rect">
            <a:avLst/>
          </a:prstGeom>
        </p:spPr>
        <p:txBody>
          <a:bodyPr lIns="0" tIns="0" rIns="0" bIns="0"/>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7" name="Textfeld 6"/>
          <p:cNvSpPr txBox="1"/>
          <p:nvPr userDrawn="1"/>
        </p:nvSpPr>
        <p:spPr>
          <a:xfrm>
            <a:off x="-2995747" y="506414"/>
            <a:ext cx="2756564" cy="3785652"/>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Seitenzahlen: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Die Seitenanzeige „1 von X“ ist nicht standardmäßig in </a:t>
            </a:r>
            <a:r>
              <a:rPr lang="de-DE" sz="1000" dirty="0" err="1"/>
              <a:t>Powerpoint</a:t>
            </a:r>
            <a:r>
              <a:rPr lang="de-DE" sz="1000" dirty="0"/>
              <a:t> verfügbar; daher benötigen Sie dazu ein Add-In.</a:t>
            </a:r>
            <a:r>
              <a:rPr lang="de-DE" sz="1000" baseline="0" dirty="0"/>
              <a:t> </a:t>
            </a:r>
            <a:r>
              <a:rPr lang="de-DE" sz="1000" dirty="0"/>
              <a:t>Das Add-In</a:t>
            </a:r>
            <a:r>
              <a:rPr lang="de-DE" sz="1000" baseline="0" dirty="0"/>
              <a:t> kann im Vorlagencenter heruntergeladen werden.</a:t>
            </a:r>
            <a:endParaRPr lang="de-DE" sz="1000" dirty="0"/>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p:txBody>
      </p:sp>
      <p:sp>
        <p:nvSpPr>
          <p:cNvPr id="8" name="Textfeld 7"/>
          <p:cNvSpPr txBox="1"/>
          <p:nvPr userDrawn="1"/>
        </p:nvSpPr>
        <p:spPr>
          <a:xfrm>
            <a:off x="12308115" y="506413"/>
            <a:ext cx="2756564" cy="3785652"/>
          </a:xfrm>
          <a:prstGeom prst="rect">
            <a:avLst/>
          </a:prstGeom>
          <a:noFill/>
        </p:spPr>
        <p:txBody>
          <a:bodyPr wrap="square">
            <a:spAutoFit/>
          </a:bodyPr>
          <a:lstStyle/>
          <a:p>
            <a:r>
              <a:rPr lang="de-DE" sz="1000" b="1" kern="1200" dirty="0">
                <a:solidFill>
                  <a:schemeClr val="tx1"/>
                </a:solidFill>
                <a:latin typeface="Arial" panose="020B0604020202020204" pitchFamily="34" charset="0"/>
                <a:ea typeface="+mn-ea"/>
                <a:cs typeface="+mn-cs"/>
              </a:rPr>
              <a:t>Add-In</a:t>
            </a:r>
            <a:r>
              <a:rPr lang="de-DE" sz="1000" b="1" kern="1200" baseline="0" dirty="0">
                <a:solidFill>
                  <a:schemeClr val="tx1"/>
                </a:solidFill>
                <a:latin typeface="Arial" panose="020B0604020202020204" pitchFamily="34" charset="0"/>
                <a:ea typeface="+mn-ea"/>
                <a:cs typeface="+mn-cs"/>
              </a:rPr>
              <a:t> installieren </a:t>
            </a:r>
          </a:p>
          <a:p>
            <a:r>
              <a:rPr lang="de-DE" sz="1000" dirty="0"/>
              <a:t>Wenn Sie das Add-In dauerhaft installieren möchten, damit Sie es nicht immer anklicken müssen, gehen Sie wie folgt vor:</a:t>
            </a:r>
          </a:p>
          <a:p>
            <a:r>
              <a:rPr lang="de-DE" sz="1000" dirty="0"/>
              <a:t>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Schaltfläche Office</a:t>
            </a:r>
            <a:r>
              <a:rPr lang="de-DE" sz="1000" baseline="0" dirty="0"/>
              <a:t> (für </a:t>
            </a:r>
            <a:r>
              <a:rPr lang="de-DE" sz="1000" b="0" baseline="0" dirty="0"/>
              <a:t>Office 2007-2010</a:t>
            </a:r>
            <a:r>
              <a:rPr lang="de-DE" sz="1000" baseline="0" dirty="0"/>
              <a:t>, runder Button oben links) bzw. auf </a:t>
            </a:r>
            <a:r>
              <a:rPr lang="de-DE" sz="1000" b="1" baseline="0" dirty="0"/>
              <a:t>Datei</a:t>
            </a:r>
            <a:r>
              <a:rPr lang="de-DE" sz="1000" baseline="0" dirty="0"/>
              <a:t> (</a:t>
            </a:r>
            <a:r>
              <a:rPr lang="de-DE" sz="1000" b="0" baseline="0" dirty="0"/>
              <a:t>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a:t>
            </a:r>
            <a:r>
              <a:rPr lang="de-DE" sz="1000" b="1" baseline="0" dirty="0"/>
              <a:t>PowerPoint-Optionen</a:t>
            </a:r>
            <a:r>
              <a:rPr lang="de-DE" sz="1000" baseline="0" dirty="0"/>
              <a:t>“ (für </a:t>
            </a:r>
            <a:r>
              <a:rPr lang="de-DE" sz="1000" b="0" baseline="0" dirty="0"/>
              <a:t>Office 2007-2010</a:t>
            </a:r>
            <a:r>
              <a:rPr lang="de-DE" sz="1000" baseline="0" dirty="0"/>
              <a:t>, unten rechts) bzw. </a:t>
            </a:r>
            <a:r>
              <a:rPr lang="de-DE" sz="1000" b="1" baseline="0" dirty="0"/>
              <a:t>Optionen</a:t>
            </a:r>
            <a:r>
              <a:rPr lang="de-DE" sz="1000" b="0" baseline="0" dirty="0"/>
              <a:t> (Office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Add-Ins</a:t>
            </a:r>
            <a:endParaRPr lang="de-DE" sz="1000" baseline="0" dirty="0"/>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wählen Sie ganz unten bei </a:t>
            </a:r>
            <a:r>
              <a:rPr lang="de-DE" sz="1000" b="1" baseline="0" dirty="0"/>
              <a:t>Verwalten:</a:t>
            </a:r>
            <a:r>
              <a:rPr lang="de-DE" sz="1000" baseline="0" dirty="0"/>
              <a:t> den Punkt </a:t>
            </a:r>
            <a:r>
              <a:rPr lang="de-DE" sz="1000" b="1" baseline="0" dirty="0"/>
              <a:t>PowerPoint-Add Ins</a:t>
            </a:r>
            <a:r>
              <a:rPr lang="de-DE" sz="1000" baseline="0" dirty="0"/>
              <a:t> und klicken Sie </a:t>
            </a:r>
            <a:r>
              <a:rPr lang="de-DE" sz="1000" b="1" baseline="0" dirty="0"/>
              <a:t>Gehe zu…</a:t>
            </a:r>
            <a:r>
              <a:rPr lang="de-DE" sz="1000" baseline="0" dirty="0"/>
              <a:t>.</a:t>
            </a:r>
            <a:endParaRPr lang="de-DE" sz="1000" kern="1200" baseline="0" dirty="0">
              <a:solidFill>
                <a:schemeClr val="tx1"/>
              </a:solidFill>
              <a:latin typeface="Arial" panose="020B0604020202020204" pitchFamily="34" charset="0"/>
              <a:ea typeface="+mn-ea"/>
              <a:cs typeface="+mn-cs"/>
            </a:endParaRP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Sollte das RWTH Add In angezeigt werden, entfernen Sie es! Anders ist eine dauerhafte Installierung nicht möglich.</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Klicken Sie auf </a:t>
            </a:r>
            <a:r>
              <a:rPr lang="de-DE" sz="1000" b="1" kern="1200" baseline="0" dirty="0">
                <a:solidFill>
                  <a:schemeClr val="tx1"/>
                </a:solidFill>
                <a:latin typeface="Arial" panose="020B0604020202020204" pitchFamily="34" charset="0"/>
                <a:ea typeface="+mn-ea"/>
                <a:cs typeface="+mn-cs"/>
              </a:rPr>
              <a:t>Neu Hinzufügen…</a:t>
            </a:r>
            <a:r>
              <a:rPr lang="de-DE" sz="1000" b="0" kern="1200" baseline="0" dirty="0">
                <a:solidFill>
                  <a:schemeClr val="tx1"/>
                </a:solidFill>
                <a:latin typeface="Arial" panose="020B0604020202020204" pitchFamily="34" charset="0"/>
                <a:ea typeface="+mn-ea"/>
                <a:cs typeface="+mn-cs"/>
              </a:rPr>
              <a:t>, suchen Sie das Add-In auf ihrem PC raus und klicken Sie auf </a:t>
            </a:r>
            <a:r>
              <a:rPr lang="de-DE" sz="1000" b="1" kern="1200" baseline="0" dirty="0">
                <a:solidFill>
                  <a:schemeClr val="tx1"/>
                </a:solidFill>
                <a:latin typeface="Arial" panose="020B0604020202020204" pitchFamily="34" charset="0"/>
                <a:ea typeface="+mn-ea"/>
                <a:cs typeface="+mn-cs"/>
              </a:rPr>
              <a:t>OK</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0" kern="1200" baseline="0" dirty="0">
                <a:solidFill>
                  <a:schemeClr val="tx1"/>
                </a:solidFill>
                <a:latin typeface="Arial" panose="020B0604020202020204" pitchFamily="34" charset="0"/>
                <a:ea typeface="+mn-ea"/>
                <a:cs typeface="+mn-cs"/>
              </a:rPr>
              <a:t>Mit </a:t>
            </a:r>
            <a:r>
              <a:rPr lang="de-DE" sz="1000" b="1" kern="1200" baseline="0" dirty="0">
                <a:solidFill>
                  <a:schemeClr val="tx1"/>
                </a:solidFill>
                <a:latin typeface="Arial" panose="020B0604020202020204" pitchFamily="34" charset="0"/>
                <a:ea typeface="+mn-ea"/>
                <a:cs typeface="+mn-cs"/>
              </a:rPr>
              <a:t>Schließen </a:t>
            </a:r>
            <a:r>
              <a:rPr lang="de-DE" sz="1000" b="0" kern="1200" baseline="0" dirty="0">
                <a:solidFill>
                  <a:schemeClr val="tx1"/>
                </a:solidFill>
                <a:latin typeface="Arial" panose="020B0604020202020204" pitchFamily="34" charset="0"/>
                <a:ea typeface="+mn-ea"/>
                <a:cs typeface="+mn-cs"/>
              </a:rPr>
              <a:t>wird das Add-In dauerhaft gespeichert. Sie können es danach jederzeit wieder entfernen</a:t>
            </a:r>
          </a:p>
        </p:txBody>
      </p:sp>
    </p:spTree>
    <p:extLst>
      <p:ext uri="{BB962C8B-B14F-4D97-AF65-F5344CB8AC3E}">
        <p14:creationId xmlns:p14="http://schemas.microsoft.com/office/powerpoint/2010/main" val="381497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384000" y="1152000"/>
            <a:ext cx="1142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Formatvorlagen des Textmasters bearbeiten</a:t>
            </a:r>
          </a:p>
        </p:txBody>
      </p:sp>
      <p:sp>
        <p:nvSpPr>
          <p:cNvPr id="7" name="Textplatzhalter 6"/>
          <p:cNvSpPr>
            <a:spLocks noGrp="1"/>
          </p:cNvSpPr>
          <p:nvPr>
            <p:ph type="body" sz="quarter" idx="12"/>
          </p:nvPr>
        </p:nvSpPr>
        <p:spPr>
          <a:xfrm>
            <a:off x="383118" y="1684801"/>
            <a:ext cx="11425767" cy="3751263"/>
          </a:xfrm>
          <a:prstGeom prst="rect">
            <a:avLst/>
          </a:prstGeom>
        </p:spPr>
        <p:txBody>
          <a:bodyPr lIns="0" tIns="0" rIns="0" bIns="0"/>
          <a:lstStyle>
            <a:lvl1pPr marL="0" indent="0">
              <a:buFontTx/>
              <a:buNone/>
              <a:defRPr/>
            </a:lvl1pPr>
          </a:lstStyle>
          <a:p>
            <a:pPr lvl="0"/>
            <a:r>
              <a:rPr lang="de-DE"/>
              <a:t>Formatvorlagen des Textmasters bearbeiten</a:t>
            </a:r>
          </a:p>
        </p:txBody>
      </p:sp>
      <p:sp>
        <p:nvSpPr>
          <p:cNvPr id="9" name="Textfeld 8"/>
          <p:cNvSpPr txBox="1"/>
          <p:nvPr userDrawn="1"/>
        </p:nvSpPr>
        <p:spPr>
          <a:xfrm>
            <a:off x="-2995747" y="506414"/>
            <a:ext cx="2756564" cy="3785652"/>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Seitenzahlen: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Die Seitenanzeige „1 von X“ ist nicht standardmäßig in </a:t>
            </a:r>
            <a:r>
              <a:rPr lang="de-DE" sz="1000" dirty="0" err="1"/>
              <a:t>Powerpoint</a:t>
            </a:r>
            <a:r>
              <a:rPr lang="de-DE" sz="1000" dirty="0"/>
              <a:t> verfügbar; daher benötigen Sie dazu ein Add-In.</a:t>
            </a:r>
            <a:r>
              <a:rPr lang="de-DE" sz="1000" baseline="0" dirty="0"/>
              <a:t> </a:t>
            </a:r>
            <a:r>
              <a:rPr lang="de-DE" sz="1000" dirty="0"/>
              <a:t>Das Add-In</a:t>
            </a:r>
            <a:r>
              <a:rPr lang="de-DE" sz="1000" baseline="0" dirty="0"/>
              <a:t> kann im Vorlagencenter heruntergeladen werden.</a:t>
            </a:r>
            <a:endParaRPr lang="de-DE" sz="1000" dirty="0"/>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p:txBody>
      </p:sp>
      <p:sp>
        <p:nvSpPr>
          <p:cNvPr id="10" name="Textfeld 9"/>
          <p:cNvSpPr txBox="1"/>
          <p:nvPr userDrawn="1"/>
        </p:nvSpPr>
        <p:spPr>
          <a:xfrm>
            <a:off x="12308115" y="506413"/>
            <a:ext cx="2756564" cy="3785652"/>
          </a:xfrm>
          <a:prstGeom prst="rect">
            <a:avLst/>
          </a:prstGeom>
          <a:noFill/>
        </p:spPr>
        <p:txBody>
          <a:bodyPr wrap="square">
            <a:spAutoFit/>
          </a:bodyPr>
          <a:lstStyle/>
          <a:p>
            <a:r>
              <a:rPr lang="de-DE" sz="1000" b="1" kern="1200" dirty="0">
                <a:solidFill>
                  <a:schemeClr val="tx1"/>
                </a:solidFill>
                <a:latin typeface="Arial" panose="020B0604020202020204" pitchFamily="34" charset="0"/>
                <a:ea typeface="+mn-ea"/>
                <a:cs typeface="+mn-cs"/>
              </a:rPr>
              <a:t>Add-In</a:t>
            </a:r>
            <a:r>
              <a:rPr lang="de-DE" sz="1000" b="1" kern="1200" baseline="0" dirty="0">
                <a:solidFill>
                  <a:schemeClr val="tx1"/>
                </a:solidFill>
                <a:latin typeface="Arial" panose="020B0604020202020204" pitchFamily="34" charset="0"/>
                <a:ea typeface="+mn-ea"/>
                <a:cs typeface="+mn-cs"/>
              </a:rPr>
              <a:t> installieren </a:t>
            </a:r>
          </a:p>
          <a:p>
            <a:r>
              <a:rPr lang="de-DE" sz="1000" dirty="0"/>
              <a:t>Wenn Sie das Add-In dauerhaft installieren möchten, damit Sie es nicht immer anklicken müssen, gehen Sie wie folgt vor:</a:t>
            </a:r>
          </a:p>
          <a:p>
            <a:r>
              <a:rPr lang="de-DE" sz="1000" dirty="0"/>
              <a:t>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Schaltfläche Office</a:t>
            </a:r>
            <a:r>
              <a:rPr lang="de-DE" sz="1000" baseline="0" dirty="0"/>
              <a:t> (für </a:t>
            </a:r>
            <a:r>
              <a:rPr lang="de-DE" sz="1000" b="0" baseline="0" dirty="0"/>
              <a:t>Office 2007-2010</a:t>
            </a:r>
            <a:r>
              <a:rPr lang="de-DE" sz="1000" baseline="0" dirty="0"/>
              <a:t>, runder Button oben links) bzw. auf </a:t>
            </a:r>
            <a:r>
              <a:rPr lang="de-DE" sz="1000" b="1" baseline="0" dirty="0"/>
              <a:t>Datei</a:t>
            </a:r>
            <a:r>
              <a:rPr lang="de-DE" sz="1000" baseline="0" dirty="0"/>
              <a:t> (</a:t>
            </a:r>
            <a:r>
              <a:rPr lang="de-DE" sz="1000" b="0" baseline="0" dirty="0"/>
              <a:t>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a:t>
            </a:r>
            <a:r>
              <a:rPr lang="de-DE" sz="1000" b="1" baseline="0" dirty="0"/>
              <a:t>PowerPoint-Optionen</a:t>
            </a:r>
            <a:r>
              <a:rPr lang="de-DE" sz="1000" baseline="0" dirty="0"/>
              <a:t>“ (für </a:t>
            </a:r>
            <a:r>
              <a:rPr lang="de-DE" sz="1000" b="0" baseline="0" dirty="0"/>
              <a:t>Office 2007-2010</a:t>
            </a:r>
            <a:r>
              <a:rPr lang="de-DE" sz="1000" baseline="0" dirty="0"/>
              <a:t>, unten rechts) bzw. </a:t>
            </a:r>
            <a:r>
              <a:rPr lang="de-DE" sz="1000" b="1" baseline="0" dirty="0"/>
              <a:t>Optionen</a:t>
            </a:r>
            <a:r>
              <a:rPr lang="de-DE" sz="1000" b="0" baseline="0" dirty="0"/>
              <a:t> (Office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Add-Ins</a:t>
            </a:r>
            <a:endParaRPr lang="de-DE" sz="1000" baseline="0" dirty="0"/>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wählen Sie ganz unten bei </a:t>
            </a:r>
            <a:r>
              <a:rPr lang="de-DE" sz="1000" b="1" baseline="0" dirty="0"/>
              <a:t>Verwalten:</a:t>
            </a:r>
            <a:r>
              <a:rPr lang="de-DE" sz="1000" baseline="0" dirty="0"/>
              <a:t> den Punkt </a:t>
            </a:r>
            <a:r>
              <a:rPr lang="de-DE" sz="1000" b="1" baseline="0" dirty="0"/>
              <a:t>PowerPoint-Add Ins</a:t>
            </a:r>
            <a:r>
              <a:rPr lang="de-DE" sz="1000" baseline="0" dirty="0"/>
              <a:t> und klicken Sie </a:t>
            </a:r>
            <a:r>
              <a:rPr lang="de-DE" sz="1000" b="1" baseline="0" dirty="0"/>
              <a:t>Gehe zu…</a:t>
            </a:r>
            <a:r>
              <a:rPr lang="de-DE" sz="1000" baseline="0" dirty="0"/>
              <a:t>.</a:t>
            </a:r>
            <a:endParaRPr lang="de-DE" sz="1000" kern="1200" baseline="0" dirty="0">
              <a:solidFill>
                <a:schemeClr val="tx1"/>
              </a:solidFill>
              <a:latin typeface="Arial" panose="020B0604020202020204" pitchFamily="34" charset="0"/>
              <a:ea typeface="+mn-ea"/>
              <a:cs typeface="+mn-cs"/>
            </a:endParaRP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Sollte das RWTH Add In angezeigt werden, entfernen Sie es! Anders ist eine dauerhafte Installierung nicht möglich.</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Klicken Sie auf </a:t>
            </a:r>
            <a:r>
              <a:rPr lang="de-DE" sz="1000" b="1" kern="1200" baseline="0" dirty="0">
                <a:solidFill>
                  <a:schemeClr val="tx1"/>
                </a:solidFill>
                <a:latin typeface="Arial" panose="020B0604020202020204" pitchFamily="34" charset="0"/>
                <a:ea typeface="+mn-ea"/>
                <a:cs typeface="+mn-cs"/>
              </a:rPr>
              <a:t>Neu Hinzufügen…</a:t>
            </a:r>
            <a:r>
              <a:rPr lang="de-DE" sz="1000" b="0" kern="1200" baseline="0" dirty="0">
                <a:solidFill>
                  <a:schemeClr val="tx1"/>
                </a:solidFill>
                <a:latin typeface="Arial" panose="020B0604020202020204" pitchFamily="34" charset="0"/>
                <a:ea typeface="+mn-ea"/>
                <a:cs typeface="+mn-cs"/>
              </a:rPr>
              <a:t>, suchen Sie das Add-In auf ihrem PC raus und klicken Sie auf </a:t>
            </a:r>
            <a:r>
              <a:rPr lang="de-DE" sz="1000" b="1" kern="1200" baseline="0" dirty="0">
                <a:solidFill>
                  <a:schemeClr val="tx1"/>
                </a:solidFill>
                <a:latin typeface="Arial" panose="020B0604020202020204" pitchFamily="34" charset="0"/>
                <a:ea typeface="+mn-ea"/>
                <a:cs typeface="+mn-cs"/>
              </a:rPr>
              <a:t>OK</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0" kern="1200" baseline="0" dirty="0">
                <a:solidFill>
                  <a:schemeClr val="tx1"/>
                </a:solidFill>
                <a:latin typeface="Arial" panose="020B0604020202020204" pitchFamily="34" charset="0"/>
                <a:ea typeface="+mn-ea"/>
                <a:cs typeface="+mn-cs"/>
              </a:rPr>
              <a:t>Mit </a:t>
            </a:r>
            <a:r>
              <a:rPr lang="de-DE" sz="1000" b="1" kern="1200" baseline="0" dirty="0">
                <a:solidFill>
                  <a:schemeClr val="tx1"/>
                </a:solidFill>
                <a:latin typeface="Arial" panose="020B0604020202020204" pitchFamily="34" charset="0"/>
                <a:ea typeface="+mn-ea"/>
                <a:cs typeface="+mn-cs"/>
              </a:rPr>
              <a:t>Schließen </a:t>
            </a:r>
            <a:r>
              <a:rPr lang="de-DE" sz="1000" b="0" kern="1200" baseline="0" dirty="0">
                <a:solidFill>
                  <a:schemeClr val="tx1"/>
                </a:solidFill>
                <a:latin typeface="Arial" panose="020B0604020202020204" pitchFamily="34" charset="0"/>
                <a:ea typeface="+mn-ea"/>
                <a:cs typeface="+mn-cs"/>
              </a:rPr>
              <a:t>wird das Add-In dauerhaft gespeichert. Sie können es danach jederzeit wieder entfernen</a:t>
            </a:r>
          </a:p>
        </p:txBody>
      </p:sp>
    </p:spTree>
    <p:extLst>
      <p:ext uri="{BB962C8B-B14F-4D97-AF65-F5344CB8AC3E}">
        <p14:creationId xmlns:p14="http://schemas.microsoft.com/office/powerpoint/2010/main" val="130120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cstate="print">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25"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Formatvorlagen des Textmasters bearbeiten</a:t>
            </a:r>
          </a:p>
        </p:txBody>
      </p:sp>
      <p:sp>
        <p:nvSpPr>
          <p:cNvPr id="14" name="Textplatzhalter 11"/>
          <p:cNvSpPr>
            <a:spLocks noGrp="1"/>
          </p:cNvSpPr>
          <p:nvPr>
            <p:ph type="body" sz="quarter" idx="14"/>
          </p:nvPr>
        </p:nvSpPr>
        <p:spPr>
          <a:xfrm>
            <a:off x="383118" y="1684800"/>
            <a:ext cx="7531100" cy="3985955"/>
          </a:xfrm>
          <a:prstGeom prst="rect">
            <a:avLst/>
          </a:prstGeom>
        </p:spPr>
        <p:txBody>
          <a:bodyPr lIns="0" tIns="0" rIns="0" bIns="0"/>
          <a:lstStyle/>
          <a:p>
            <a:pPr lvl="0"/>
            <a:r>
              <a:rPr lang="de-DE"/>
              <a:t>Formatvorlagen des Textmasters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356083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a:blip r:embed="rId2" cstate="print">
            <a:extLst>
              <a:ext uri="{28A0092B-C50C-407E-A947-70E740481C1C}">
                <a14:useLocalDpi xmlns:a14="http://schemas.microsoft.com/office/drawing/2010/main" val="0"/>
              </a:ext>
            </a:extLst>
          </a:blip>
          <a:srcRect t="14459" b="14459"/>
          <a:stretch>
            <a:fillRect/>
          </a:stretch>
        </p:blipFill>
        <p:spPr bwMode="auto">
          <a:xfrm>
            <a:off x="383118" y="1152526"/>
            <a:ext cx="11425767"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
        <p:nvSpPr>
          <p:cNvPr id="5"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203063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5"/>
          <p:cNvSpPr txBox="1">
            <a:spLocks/>
          </p:cNvSpPr>
          <p:nvPr userDrawn="1"/>
        </p:nvSpPr>
        <p:spPr>
          <a:xfrm>
            <a:off x="383118" y="6227763"/>
            <a:ext cx="1154449" cy="315118"/>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660BDE7-85EA-436B-98D9-7D77C779EC20}" type="slidenum">
              <a:rPr lang="de-DE" sz="1000" smtClean="0"/>
              <a:pPr fontAlgn="auto">
                <a:spcBef>
                  <a:spcPts val="0"/>
                </a:spcBef>
                <a:spcAft>
                  <a:spcPts val="0"/>
                </a:spcAft>
                <a:defRPr/>
              </a:pPr>
              <a:t>‹#›</a:t>
            </a:fld>
            <a:r>
              <a:rPr lang="de-DE" sz="1000" dirty="0"/>
              <a:t>/13 </a:t>
            </a:r>
          </a:p>
        </p:txBody>
      </p:sp>
      <p:pic>
        <p:nvPicPr>
          <p:cNvPr id="2" name="Picture 1">
            <a:extLst>
              <a:ext uri="{FF2B5EF4-FFF2-40B4-BE49-F238E27FC236}">
                <a16:creationId xmlns:a16="http://schemas.microsoft.com/office/drawing/2014/main" id="{91C6F4A4-5134-10C9-1A9A-9DFC81F99DC7}"/>
              </a:ext>
            </a:extLst>
          </p:cNvPr>
          <p:cNvPicPr>
            <a:picLocks noChangeAspect="1"/>
          </p:cNvPicPr>
          <p:nvPr userDrawn="1"/>
        </p:nvPicPr>
        <p:blipFill rotWithShape="1">
          <a:blip r:embed="rId14"/>
          <a:srcRect t="21775"/>
          <a:stretch/>
        </p:blipFill>
        <p:spPr>
          <a:xfrm>
            <a:off x="8789158" y="6128656"/>
            <a:ext cx="3402842" cy="715287"/>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52" r:id="rId6"/>
    <p:sldLayoutId id="2147483753" r:id="rId7"/>
    <p:sldLayoutId id="2147483759" r:id="rId8"/>
    <p:sldLayoutId id="2147483760" r:id="rId9"/>
    <p:sldLayoutId id="2147483771" r:id="rId10"/>
    <p:sldLayoutId id="2147483761" r:id="rId11"/>
    <p:sldLayoutId id="2147483770" r:id="rId12"/>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1190311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5" name="Objek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de-DE" sz="32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Fußzeilenplatzhalter 1"/>
          <p:cNvSpPr>
            <a:spLocks noGrp="1"/>
          </p:cNvSpPr>
          <p:nvPr>
            <p:ph type="ftr" sz="quarter" idx="10"/>
          </p:nvPr>
        </p:nvSpPr>
        <p:spPr/>
        <p:txBody>
          <a:bodyPr/>
          <a:lstStyle/>
          <a:p>
            <a:pPr>
              <a:defRPr/>
            </a:pPr>
            <a:r>
              <a:rPr lang="de-DE"/>
              <a:t>abc</a:t>
            </a:r>
            <a:endParaRPr lang="de-DE" dirty="0"/>
          </a:p>
        </p:txBody>
      </p:sp>
      <p:sp>
        <p:nvSpPr>
          <p:cNvPr id="3" name="Titel 2"/>
          <p:cNvSpPr>
            <a:spLocks noGrp="1"/>
          </p:cNvSpPr>
          <p:nvPr>
            <p:ph type="ctrTitle"/>
          </p:nvPr>
        </p:nvSpPr>
        <p:spPr>
          <a:xfrm>
            <a:off x="384000" y="2673528"/>
            <a:ext cx="11424000" cy="1015526"/>
          </a:xfrm>
        </p:spPr>
        <p:txBody>
          <a:bodyPr/>
          <a:lstStyle/>
          <a:p>
            <a:r>
              <a:rPr lang="en-US" dirty="0"/>
              <a:t>S</a:t>
            </a:r>
            <a:r>
              <a:rPr lang="en-US" altLang="zh-CN" dirty="0"/>
              <a:t>teps to Postprocessing of RVEs</a:t>
            </a:r>
            <a:endParaRPr lang="en-US" dirty="0"/>
          </a:p>
        </p:txBody>
      </p:sp>
      <p:sp>
        <p:nvSpPr>
          <p:cNvPr id="9" name="Untertitel 2">
            <a:extLst>
              <a:ext uri="{FF2B5EF4-FFF2-40B4-BE49-F238E27FC236}">
                <a16:creationId xmlns:a16="http://schemas.microsoft.com/office/drawing/2014/main" id="{5ECF7986-9FA0-46E3-95E4-BAE9E76446D4}"/>
              </a:ext>
            </a:extLst>
          </p:cNvPr>
          <p:cNvSpPr>
            <a:spLocks noGrp="1"/>
          </p:cNvSpPr>
          <p:nvPr/>
        </p:nvSpPr>
        <p:spPr>
          <a:xfrm>
            <a:off x="9007961" y="5032620"/>
            <a:ext cx="2006955" cy="296762"/>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 typeface="Arial" panose="020B0604020202020204" pitchFamily="34" charset="0"/>
              <a:buNone/>
              <a:tabLst>
                <a:tab pos="216000" algn="l"/>
              </a:tabLst>
              <a:defRPr sz="20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lnSpc>
                <a:spcPct val="100000"/>
              </a:lnSpc>
              <a:spcBef>
                <a:spcPts val="0"/>
              </a:spcBef>
              <a:spcAft>
                <a:spcPct val="0"/>
              </a:spcAft>
              <a:buClr>
                <a:schemeClr val="tx2"/>
              </a:buClr>
              <a:buFont typeface="Symbol" panose="05050102010706020507" pitchFamily="18" charset="2"/>
              <a:buNone/>
              <a:tabLst>
                <a:tab pos="4320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6000" rtl="0" eaLnBrk="1" fontAlgn="base" hangingPunct="1">
              <a:lnSpc>
                <a:spcPct val="100000"/>
              </a:lnSpc>
              <a:spcBef>
                <a:spcPts val="0"/>
              </a:spcBef>
              <a:spcAft>
                <a:spcPct val="0"/>
              </a:spcAft>
              <a:buClr>
                <a:schemeClr val="tx2"/>
              </a:buClr>
              <a:buSzPct val="80000"/>
              <a:buFont typeface="Wingdings" panose="05000000000000000000" pitchFamily="2" charset="2"/>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6000" rtl="0" eaLnBrk="1" fontAlgn="base" hangingPunct="1">
              <a:lnSpc>
                <a:spcPct val="100000"/>
              </a:lnSpc>
              <a:spcBef>
                <a:spcPts val="0"/>
              </a:spcBef>
              <a:spcAft>
                <a:spcPct val="0"/>
              </a:spcAft>
              <a:buClr>
                <a:schemeClr val="tx2"/>
              </a:buClr>
              <a:buSzPct val="100000"/>
              <a:buFont typeface="Arial" panose="020B0604020202020204" pitchFamily="34" charset="0"/>
              <a:buNone/>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eaLnBrk="1" fontAlgn="base" hangingPunct="1">
              <a:lnSpc>
                <a:spcPct val="90000"/>
              </a:lnSpc>
              <a:spcBef>
                <a:spcPts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00" fontAlgn="auto">
              <a:spcAft>
                <a:spcPts val="0"/>
              </a:spcAft>
              <a:buClrTx/>
              <a:tabLst/>
            </a:pPr>
            <a:r>
              <a:rPr lang="de-DE" sz="1800" dirty="0" err="1">
                <a:solidFill>
                  <a:srgbClr val="00549F"/>
                </a:solidFill>
                <a:latin typeface="Arial"/>
              </a:rPr>
              <a:t>by</a:t>
            </a:r>
            <a:r>
              <a:rPr lang="de-DE" sz="1800" dirty="0">
                <a:solidFill>
                  <a:srgbClr val="00549F"/>
                </a:solidFill>
                <a:latin typeface="Arial"/>
              </a:rPr>
              <a:t> B</a:t>
            </a:r>
            <a:r>
              <a:rPr lang="en-US" sz="1800" dirty="0">
                <a:solidFill>
                  <a:srgbClr val="00549F"/>
                </a:solidFill>
                <a:latin typeface="Arial"/>
              </a:rPr>
              <a:t>.S</a:t>
            </a:r>
            <a:r>
              <a:rPr lang="en-US" altLang="zh-CN" sz="1800" dirty="0">
                <a:solidFill>
                  <a:srgbClr val="00549F"/>
                </a:solidFill>
                <a:latin typeface="Arial"/>
              </a:rPr>
              <a:t>c. </a:t>
            </a:r>
            <a:r>
              <a:rPr lang="de-DE" sz="1800" dirty="0">
                <a:solidFill>
                  <a:srgbClr val="00549F"/>
                </a:solidFill>
                <a:latin typeface="Arial"/>
              </a:rPr>
              <a:t>Shanxu Li</a:t>
            </a:r>
            <a:r>
              <a:rPr lang="de-DE" sz="1800" dirty="0">
                <a:solidFill>
                  <a:srgbClr val="00549F"/>
                </a:solidFill>
                <a:latin typeface="Arial"/>
                <a:cs typeface="+mn-cs"/>
              </a:rPr>
              <a:t> </a:t>
            </a:r>
          </a:p>
        </p:txBody>
      </p:sp>
      <p:grpSp>
        <p:nvGrpSpPr>
          <p:cNvPr id="12" name="组合 11">
            <a:extLst>
              <a:ext uri="{FF2B5EF4-FFF2-40B4-BE49-F238E27FC236}">
                <a16:creationId xmlns:a16="http://schemas.microsoft.com/office/drawing/2014/main" id="{219C7AEB-3DC7-B06B-4B18-3BF296545700}"/>
              </a:ext>
            </a:extLst>
          </p:cNvPr>
          <p:cNvGrpSpPr/>
          <p:nvPr/>
        </p:nvGrpSpPr>
        <p:grpSpPr>
          <a:xfrm>
            <a:off x="383118" y="3898216"/>
            <a:ext cx="8404732" cy="630940"/>
            <a:chOff x="2794597" y="3723712"/>
            <a:chExt cx="6601511" cy="630940"/>
          </a:xfrm>
        </p:grpSpPr>
        <p:sp>
          <p:nvSpPr>
            <p:cNvPr id="4" name="Text Placeholder 3">
              <a:extLst>
                <a:ext uri="{FF2B5EF4-FFF2-40B4-BE49-F238E27FC236}">
                  <a16:creationId xmlns:a16="http://schemas.microsoft.com/office/drawing/2014/main" id="{53890549-F84B-D222-5C5A-2CE42A206ECA}"/>
                </a:ext>
              </a:extLst>
            </p:cNvPr>
            <p:cNvSpPr txBox="1">
              <a:spLocks noChangeArrowheads="1"/>
            </p:cNvSpPr>
            <p:nvPr/>
          </p:nvSpPr>
          <p:spPr>
            <a:xfrm>
              <a:off x="2794597" y="3723712"/>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en-US" sz="2000" b="1" dirty="0">
                  <a:solidFill>
                    <a:schemeClr val="tx2"/>
                  </a:solidFill>
                </a:rPr>
                <a:t>Generated RVEs files</a:t>
              </a:r>
            </a:p>
          </p:txBody>
        </p:sp>
        <p:sp>
          <p:nvSpPr>
            <p:cNvPr id="7" name="Pfeil nach rechts 39">
              <a:extLst>
                <a:ext uri="{FF2B5EF4-FFF2-40B4-BE49-F238E27FC236}">
                  <a16:creationId xmlns:a16="http://schemas.microsoft.com/office/drawing/2014/main" id="{78DE395D-B1D9-5957-BA30-0815A69FADAB}"/>
                </a:ext>
              </a:extLst>
            </p:cNvPr>
            <p:cNvSpPr/>
            <p:nvPr/>
          </p:nvSpPr>
          <p:spPr>
            <a:xfrm>
              <a:off x="5194538" y="3995512"/>
              <a:ext cx="781411" cy="285863"/>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 Placeholder 3">
              <a:extLst>
                <a:ext uri="{FF2B5EF4-FFF2-40B4-BE49-F238E27FC236}">
                  <a16:creationId xmlns:a16="http://schemas.microsoft.com/office/drawing/2014/main" id="{5D752439-DAEC-439F-816F-ED55011118BD}"/>
                </a:ext>
              </a:extLst>
            </p:cNvPr>
            <p:cNvSpPr txBox="1">
              <a:spLocks noChangeArrowheads="1"/>
            </p:cNvSpPr>
            <p:nvPr/>
          </p:nvSpPr>
          <p:spPr>
            <a:xfrm>
              <a:off x="6073616" y="3727003"/>
              <a:ext cx="3322492"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en-US" sz="2000" b="1" dirty="0">
                  <a:solidFill>
                    <a:schemeClr val="tx2"/>
                  </a:solidFill>
                </a:rPr>
                <a:t>FIP(P</a:t>
              </a:r>
              <a:r>
                <a:rPr lang="en-US" sz="2000" b="1" baseline="-25000" dirty="0">
                  <a:solidFill>
                    <a:schemeClr val="tx2"/>
                  </a:solidFill>
                </a:rPr>
                <a:t>max</a:t>
              </a:r>
              <a:r>
                <a:rPr lang="en-US" sz="2000" b="1" dirty="0">
                  <a:solidFill>
                    <a:schemeClr val="tx2"/>
                  </a:solidFill>
                </a:rPr>
                <a:t>) distributions analysis</a:t>
              </a:r>
            </a:p>
          </p:txBody>
        </p:sp>
      </p:grpSp>
      <p:sp>
        <p:nvSpPr>
          <p:cNvPr id="11" name="Titel 1">
            <a:extLst>
              <a:ext uri="{FF2B5EF4-FFF2-40B4-BE49-F238E27FC236}">
                <a16:creationId xmlns:a16="http://schemas.microsoft.com/office/drawing/2014/main" id="{891F0A02-8157-A2E5-2984-A7236CC77082}"/>
              </a:ext>
            </a:extLst>
          </p:cNvPr>
          <p:cNvSpPr txBox="1">
            <a:spLocks/>
          </p:cNvSpPr>
          <p:nvPr/>
        </p:nvSpPr>
        <p:spPr>
          <a:xfrm>
            <a:off x="620536" y="3626416"/>
            <a:ext cx="1380145" cy="543600"/>
          </a:xfrm>
          <a:prstGeom prst="rect">
            <a:avLst/>
          </a:prstGeom>
        </p:spPr>
        <p:txBody>
          <a:bodyPr lIns="0" tIns="0" rIns="0" bIns="0" anchor="t" anchorCtr="0">
            <a:noAutofit/>
          </a:bodyPr>
          <a:lstStyle>
            <a:lvl1pPr algn="l" rtl="0" eaLnBrk="1" fontAlgn="base" hangingPunct="1">
              <a:lnSpc>
                <a:spcPct val="90000"/>
              </a:lnSpc>
              <a:spcBef>
                <a:spcPct val="0"/>
              </a:spcBef>
              <a:spcAft>
                <a:spcPct val="0"/>
              </a:spcAft>
              <a:defRPr sz="3200" b="1" kern="1200">
                <a:solidFill>
                  <a:schemeClr val="tx2"/>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t>Aim:</a:t>
            </a:r>
          </a:p>
        </p:txBody>
      </p:sp>
    </p:spTree>
    <p:extLst>
      <p:ext uri="{BB962C8B-B14F-4D97-AF65-F5344CB8AC3E}">
        <p14:creationId xmlns:p14="http://schemas.microsoft.com/office/powerpoint/2010/main" val="222503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4000" y="223255"/>
            <a:ext cx="11424000" cy="543600"/>
          </a:xfrm>
        </p:spPr>
        <p:txBody>
          <a:bodyPr/>
          <a:lstStyle/>
          <a:p>
            <a:r>
              <a:rPr lang="en-US" dirty="0"/>
              <a:t>Step1</a:t>
            </a:r>
          </a:p>
        </p:txBody>
      </p:sp>
      <p:sp>
        <p:nvSpPr>
          <p:cNvPr id="5" name="Text Placeholder 3">
            <a:extLst>
              <a:ext uri="{FF2B5EF4-FFF2-40B4-BE49-F238E27FC236}">
                <a16:creationId xmlns:a16="http://schemas.microsoft.com/office/drawing/2014/main" id="{F5A3EA17-1E45-7364-774E-9681AB3D2DE0}"/>
              </a:ext>
            </a:extLst>
          </p:cNvPr>
          <p:cNvSpPr txBox="1">
            <a:spLocks noChangeArrowheads="1"/>
          </p:cNvSpPr>
          <p:nvPr/>
        </p:nvSpPr>
        <p:spPr>
          <a:xfrm>
            <a:off x="384000" y="1195567"/>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3" name="Text Placeholder 3">
            <a:extLst>
              <a:ext uri="{FF2B5EF4-FFF2-40B4-BE49-F238E27FC236}">
                <a16:creationId xmlns:a16="http://schemas.microsoft.com/office/drawing/2014/main" id="{B33DC04F-DD20-AEB8-ED2C-AEED1BF3FA97}"/>
              </a:ext>
            </a:extLst>
          </p:cNvPr>
          <p:cNvSpPr txBox="1">
            <a:spLocks noChangeArrowheads="1"/>
          </p:cNvSpPr>
          <p:nvPr/>
        </p:nvSpPr>
        <p:spPr>
          <a:xfrm>
            <a:off x="559628" y="667889"/>
            <a:ext cx="5826490"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First ensure RVEs including .</a:t>
            </a:r>
            <a:r>
              <a:rPr lang="en-US" altLang="zh-CN" sz="2000" dirty="0" err="1"/>
              <a:t>odb</a:t>
            </a:r>
            <a:r>
              <a:rPr lang="en-US" altLang="zh-CN" sz="2000" dirty="0"/>
              <a:t>  are generated </a:t>
            </a:r>
          </a:p>
        </p:txBody>
      </p:sp>
      <p:sp>
        <p:nvSpPr>
          <p:cNvPr id="4" name="Pfeil nach rechts 39">
            <a:extLst>
              <a:ext uri="{FF2B5EF4-FFF2-40B4-BE49-F238E27FC236}">
                <a16:creationId xmlns:a16="http://schemas.microsoft.com/office/drawing/2014/main" id="{ED1C3FC1-F628-92E6-FB33-939E97E390C9}"/>
              </a:ext>
            </a:extLst>
          </p:cNvPr>
          <p:cNvSpPr/>
          <p:nvPr/>
        </p:nvSpPr>
        <p:spPr>
          <a:xfrm rot="5400000">
            <a:off x="789113" y="1317544"/>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 Placeholder 3">
            <a:extLst>
              <a:ext uri="{FF2B5EF4-FFF2-40B4-BE49-F238E27FC236}">
                <a16:creationId xmlns:a16="http://schemas.microsoft.com/office/drawing/2014/main" id="{72DE5395-BFE6-FE05-5577-AE3A2C0A287A}"/>
              </a:ext>
            </a:extLst>
          </p:cNvPr>
          <p:cNvSpPr txBox="1">
            <a:spLocks noChangeArrowheads="1"/>
          </p:cNvSpPr>
          <p:nvPr/>
        </p:nvSpPr>
        <p:spPr>
          <a:xfrm>
            <a:off x="559628" y="1400905"/>
            <a:ext cx="10546272"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Locate the only one RVE folder (e.g. 50 RVEs in total) on the cluster platform  </a:t>
            </a:r>
          </a:p>
        </p:txBody>
      </p:sp>
      <p:sp>
        <p:nvSpPr>
          <p:cNvPr id="7" name="Text Placeholder 3">
            <a:extLst>
              <a:ext uri="{FF2B5EF4-FFF2-40B4-BE49-F238E27FC236}">
                <a16:creationId xmlns:a16="http://schemas.microsoft.com/office/drawing/2014/main" id="{8C7A1A77-4E27-ABE9-E1DA-73F436570C18}"/>
              </a:ext>
            </a:extLst>
          </p:cNvPr>
          <p:cNvSpPr txBox="1">
            <a:spLocks noChangeArrowheads="1"/>
          </p:cNvSpPr>
          <p:nvPr/>
        </p:nvSpPr>
        <p:spPr>
          <a:xfrm>
            <a:off x="559628" y="2178121"/>
            <a:ext cx="7886200" cy="1248084"/>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Operate the command in “Run </a:t>
            </a:r>
            <a:r>
              <a:rPr lang="en-US" altLang="zh-CN" sz="2000" dirty="0" err="1"/>
              <a:t>ReadOdb</a:t>
            </a:r>
            <a:r>
              <a:rPr lang="en-US" altLang="zh-CN" sz="2000" dirty="0"/>
              <a:t>” file on the cluster </a:t>
            </a:r>
            <a:r>
              <a:rPr lang="en-US" altLang="zh-CN" sz="2000" dirty="0" err="1"/>
              <a:t>platfom</a:t>
            </a:r>
            <a:endParaRPr lang="en-US" altLang="zh-CN" sz="2000" dirty="0"/>
          </a:p>
          <a:p>
            <a:pPr marL="0" indent="0">
              <a:lnSpc>
                <a:spcPct val="200000"/>
              </a:lnSpc>
              <a:buNone/>
            </a:pPr>
            <a:r>
              <a:rPr lang="en-US" altLang="zh-CN" sz="2000" dirty="0"/>
              <a:t>(attention: ABAQUS version and rename the output files)</a:t>
            </a:r>
          </a:p>
        </p:txBody>
      </p:sp>
      <p:sp>
        <p:nvSpPr>
          <p:cNvPr id="8" name="Pfeil nach rechts 39">
            <a:extLst>
              <a:ext uri="{FF2B5EF4-FFF2-40B4-BE49-F238E27FC236}">
                <a16:creationId xmlns:a16="http://schemas.microsoft.com/office/drawing/2014/main" id="{CACCC501-0848-89D2-96C4-2870C7E2D003}"/>
              </a:ext>
            </a:extLst>
          </p:cNvPr>
          <p:cNvSpPr/>
          <p:nvPr/>
        </p:nvSpPr>
        <p:spPr>
          <a:xfrm rot="5400000">
            <a:off x="789112" y="2098346"/>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39">
            <a:extLst>
              <a:ext uri="{FF2B5EF4-FFF2-40B4-BE49-F238E27FC236}">
                <a16:creationId xmlns:a16="http://schemas.microsoft.com/office/drawing/2014/main" id="{E95B317A-7CC9-035F-7FCA-9F95E4613151}"/>
              </a:ext>
            </a:extLst>
          </p:cNvPr>
          <p:cNvSpPr/>
          <p:nvPr/>
        </p:nvSpPr>
        <p:spPr>
          <a:xfrm rot="5400000">
            <a:off x="789112" y="3499817"/>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 Placeholder 3">
            <a:extLst>
              <a:ext uri="{FF2B5EF4-FFF2-40B4-BE49-F238E27FC236}">
                <a16:creationId xmlns:a16="http://schemas.microsoft.com/office/drawing/2014/main" id="{94A3DBAE-1A75-0F32-92BB-727038EC06AB}"/>
              </a:ext>
            </a:extLst>
          </p:cNvPr>
          <p:cNvSpPr txBox="1">
            <a:spLocks noChangeArrowheads="1"/>
          </p:cNvSpPr>
          <p:nvPr/>
        </p:nvSpPr>
        <p:spPr>
          <a:xfrm>
            <a:off x="702654" y="4478073"/>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13" name="Text Placeholder 3">
            <a:extLst>
              <a:ext uri="{FF2B5EF4-FFF2-40B4-BE49-F238E27FC236}">
                <a16:creationId xmlns:a16="http://schemas.microsoft.com/office/drawing/2014/main" id="{174E9F18-E72D-1BF3-5C4D-6D1D34A2A19E}"/>
              </a:ext>
            </a:extLst>
          </p:cNvPr>
          <p:cNvSpPr txBox="1">
            <a:spLocks noChangeArrowheads="1"/>
          </p:cNvSpPr>
          <p:nvPr/>
        </p:nvSpPr>
        <p:spPr>
          <a:xfrm>
            <a:off x="559628" y="3647809"/>
            <a:ext cx="3702782"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Result: obtain required excels </a:t>
            </a:r>
          </a:p>
        </p:txBody>
      </p:sp>
      <p:pic>
        <p:nvPicPr>
          <p:cNvPr id="15" name="图片 14">
            <a:extLst>
              <a:ext uri="{FF2B5EF4-FFF2-40B4-BE49-F238E27FC236}">
                <a16:creationId xmlns:a16="http://schemas.microsoft.com/office/drawing/2014/main" id="{09F23FC0-D5DC-E750-C49D-4B25C410DD98}"/>
              </a:ext>
            </a:extLst>
          </p:cNvPr>
          <p:cNvPicPr>
            <a:picLocks noChangeAspect="1"/>
          </p:cNvPicPr>
          <p:nvPr/>
        </p:nvPicPr>
        <p:blipFill>
          <a:blip r:embed="rId3"/>
          <a:stretch>
            <a:fillRect/>
          </a:stretch>
        </p:blipFill>
        <p:spPr>
          <a:xfrm>
            <a:off x="3934553" y="3351582"/>
            <a:ext cx="6035623" cy="1362300"/>
          </a:xfrm>
          <a:prstGeom prst="rect">
            <a:avLst/>
          </a:prstGeom>
        </p:spPr>
      </p:pic>
      <p:sp>
        <p:nvSpPr>
          <p:cNvPr id="18" name="Pfeil nach rechts 39">
            <a:extLst>
              <a:ext uri="{FF2B5EF4-FFF2-40B4-BE49-F238E27FC236}">
                <a16:creationId xmlns:a16="http://schemas.microsoft.com/office/drawing/2014/main" id="{16DC4FD8-CA4C-7CFA-9745-4FEF8C7D57F1}"/>
              </a:ext>
            </a:extLst>
          </p:cNvPr>
          <p:cNvSpPr/>
          <p:nvPr/>
        </p:nvSpPr>
        <p:spPr>
          <a:xfrm rot="5400000">
            <a:off x="789111" y="4326191"/>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 Placeholder 3">
            <a:extLst>
              <a:ext uri="{FF2B5EF4-FFF2-40B4-BE49-F238E27FC236}">
                <a16:creationId xmlns:a16="http://schemas.microsoft.com/office/drawing/2014/main" id="{93C8C586-75BA-30D1-F81E-1A956629832C}"/>
              </a:ext>
            </a:extLst>
          </p:cNvPr>
          <p:cNvSpPr txBox="1">
            <a:spLocks noChangeArrowheads="1"/>
          </p:cNvSpPr>
          <p:nvPr/>
        </p:nvSpPr>
        <p:spPr>
          <a:xfrm>
            <a:off x="559628" y="4477362"/>
            <a:ext cx="11580745" cy="608660"/>
          </a:xfrm>
          <a:prstGeom prst="rect">
            <a:avLst/>
          </a:prstGeom>
        </p:spPr>
        <p:txBody>
          <a:bodyPr>
            <a:normAutofit fontScale="92500"/>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Repeat for 50 RVEs and pack all 150 output files in one folder which is parallel to “</a:t>
            </a:r>
            <a:r>
              <a:rPr lang="en-US" altLang="zh-CN" sz="2000" dirty="0" err="1"/>
              <a:t>PythonControl</a:t>
            </a:r>
            <a:r>
              <a:rPr lang="en-US" altLang="zh-CN" sz="2000" dirty="0"/>
              <a:t>” folder </a:t>
            </a:r>
          </a:p>
        </p:txBody>
      </p:sp>
      <p:pic>
        <p:nvPicPr>
          <p:cNvPr id="21" name="图片 20">
            <a:extLst>
              <a:ext uri="{FF2B5EF4-FFF2-40B4-BE49-F238E27FC236}">
                <a16:creationId xmlns:a16="http://schemas.microsoft.com/office/drawing/2014/main" id="{CB9AFABA-E2FA-ACCA-CCC1-879B7D0D0EDC}"/>
              </a:ext>
            </a:extLst>
          </p:cNvPr>
          <p:cNvPicPr>
            <a:picLocks noChangeAspect="1"/>
          </p:cNvPicPr>
          <p:nvPr/>
        </p:nvPicPr>
        <p:blipFill>
          <a:blip r:embed="rId4"/>
          <a:stretch>
            <a:fillRect/>
          </a:stretch>
        </p:blipFill>
        <p:spPr>
          <a:xfrm>
            <a:off x="6608618" y="5039007"/>
            <a:ext cx="4072984" cy="836175"/>
          </a:xfrm>
          <a:prstGeom prst="rect">
            <a:avLst/>
          </a:prstGeom>
        </p:spPr>
      </p:pic>
    </p:spTree>
    <p:extLst>
      <p:ext uri="{BB962C8B-B14F-4D97-AF65-F5344CB8AC3E}">
        <p14:creationId xmlns:p14="http://schemas.microsoft.com/office/powerpoint/2010/main" val="198977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4000" y="223255"/>
            <a:ext cx="11424000" cy="543600"/>
          </a:xfrm>
        </p:spPr>
        <p:txBody>
          <a:bodyPr/>
          <a:lstStyle/>
          <a:p>
            <a:r>
              <a:rPr lang="en-US" dirty="0"/>
              <a:t>Step2</a:t>
            </a:r>
          </a:p>
        </p:txBody>
      </p:sp>
      <p:sp>
        <p:nvSpPr>
          <p:cNvPr id="5" name="Text Placeholder 3">
            <a:extLst>
              <a:ext uri="{FF2B5EF4-FFF2-40B4-BE49-F238E27FC236}">
                <a16:creationId xmlns:a16="http://schemas.microsoft.com/office/drawing/2014/main" id="{F5A3EA17-1E45-7364-774E-9681AB3D2DE0}"/>
              </a:ext>
            </a:extLst>
          </p:cNvPr>
          <p:cNvSpPr txBox="1">
            <a:spLocks noChangeArrowheads="1"/>
          </p:cNvSpPr>
          <p:nvPr/>
        </p:nvSpPr>
        <p:spPr>
          <a:xfrm>
            <a:off x="384000" y="1195567"/>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3" name="Text Placeholder 3">
            <a:extLst>
              <a:ext uri="{FF2B5EF4-FFF2-40B4-BE49-F238E27FC236}">
                <a16:creationId xmlns:a16="http://schemas.microsoft.com/office/drawing/2014/main" id="{B33DC04F-DD20-AEB8-ED2C-AEED1BF3FA97}"/>
              </a:ext>
            </a:extLst>
          </p:cNvPr>
          <p:cNvSpPr txBox="1">
            <a:spLocks noChangeArrowheads="1"/>
          </p:cNvSpPr>
          <p:nvPr/>
        </p:nvSpPr>
        <p:spPr>
          <a:xfrm>
            <a:off x="611255" y="1148180"/>
            <a:ext cx="5826490"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Edit “Postprocessing.py”</a:t>
            </a:r>
          </a:p>
        </p:txBody>
      </p:sp>
      <p:sp>
        <p:nvSpPr>
          <p:cNvPr id="4" name="Pfeil nach rechts 39">
            <a:extLst>
              <a:ext uri="{FF2B5EF4-FFF2-40B4-BE49-F238E27FC236}">
                <a16:creationId xmlns:a16="http://schemas.microsoft.com/office/drawing/2014/main" id="{ED1C3FC1-F628-92E6-FB33-939E97E390C9}"/>
              </a:ext>
            </a:extLst>
          </p:cNvPr>
          <p:cNvSpPr/>
          <p:nvPr/>
        </p:nvSpPr>
        <p:spPr>
          <a:xfrm rot="5400000">
            <a:off x="840745" y="1864237"/>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39">
            <a:extLst>
              <a:ext uri="{FF2B5EF4-FFF2-40B4-BE49-F238E27FC236}">
                <a16:creationId xmlns:a16="http://schemas.microsoft.com/office/drawing/2014/main" id="{CACCC501-0848-89D2-96C4-2870C7E2D003}"/>
              </a:ext>
            </a:extLst>
          </p:cNvPr>
          <p:cNvSpPr/>
          <p:nvPr/>
        </p:nvSpPr>
        <p:spPr>
          <a:xfrm rot="5400000">
            <a:off x="840744" y="2997434"/>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 Placeholder 3">
            <a:extLst>
              <a:ext uri="{FF2B5EF4-FFF2-40B4-BE49-F238E27FC236}">
                <a16:creationId xmlns:a16="http://schemas.microsoft.com/office/drawing/2014/main" id="{94A3DBAE-1A75-0F32-92BB-727038EC06AB}"/>
              </a:ext>
            </a:extLst>
          </p:cNvPr>
          <p:cNvSpPr txBox="1">
            <a:spLocks noChangeArrowheads="1"/>
          </p:cNvSpPr>
          <p:nvPr/>
        </p:nvSpPr>
        <p:spPr>
          <a:xfrm>
            <a:off x="702654" y="4478073"/>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11" name="Text Placeholder 3">
            <a:extLst>
              <a:ext uri="{FF2B5EF4-FFF2-40B4-BE49-F238E27FC236}">
                <a16:creationId xmlns:a16="http://schemas.microsoft.com/office/drawing/2014/main" id="{72F915B2-9AD6-FA2F-0251-32F096168601}"/>
              </a:ext>
            </a:extLst>
          </p:cNvPr>
          <p:cNvSpPr txBox="1">
            <a:spLocks noChangeArrowheads="1"/>
          </p:cNvSpPr>
          <p:nvPr/>
        </p:nvSpPr>
        <p:spPr>
          <a:xfrm>
            <a:off x="611255" y="2185552"/>
            <a:ext cx="5826490"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Edit “FIP_Calc.py”</a:t>
            </a:r>
          </a:p>
        </p:txBody>
      </p:sp>
      <p:sp>
        <p:nvSpPr>
          <p:cNvPr id="12" name="左大括号 11">
            <a:extLst>
              <a:ext uri="{FF2B5EF4-FFF2-40B4-BE49-F238E27FC236}">
                <a16:creationId xmlns:a16="http://schemas.microsoft.com/office/drawing/2014/main" id="{BEC78D8C-89DA-4B1F-7087-02730A2829CE}"/>
              </a:ext>
            </a:extLst>
          </p:cNvPr>
          <p:cNvSpPr/>
          <p:nvPr/>
        </p:nvSpPr>
        <p:spPr>
          <a:xfrm rot="10800000">
            <a:off x="3700128" y="1697641"/>
            <a:ext cx="347329" cy="914400"/>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Text Placeholder 3">
            <a:extLst>
              <a:ext uri="{FF2B5EF4-FFF2-40B4-BE49-F238E27FC236}">
                <a16:creationId xmlns:a16="http://schemas.microsoft.com/office/drawing/2014/main" id="{14C5AF2E-B65B-814A-417C-8248966A3E1E}"/>
              </a:ext>
            </a:extLst>
          </p:cNvPr>
          <p:cNvSpPr txBox="1">
            <a:spLocks noChangeArrowheads="1"/>
          </p:cNvSpPr>
          <p:nvPr/>
        </p:nvSpPr>
        <p:spPr>
          <a:xfrm>
            <a:off x="855054" y="4630473"/>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16" name="Text Placeholder 3">
            <a:extLst>
              <a:ext uri="{FF2B5EF4-FFF2-40B4-BE49-F238E27FC236}">
                <a16:creationId xmlns:a16="http://schemas.microsoft.com/office/drawing/2014/main" id="{C78250DC-55F9-9C14-B716-967EE7A7FCDC}"/>
              </a:ext>
            </a:extLst>
          </p:cNvPr>
          <p:cNvSpPr txBox="1">
            <a:spLocks noChangeArrowheads="1"/>
          </p:cNvSpPr>
          <p:nvPr/>
        </p:nvSpPr>
        <p:spPr>
          <a:xfrm>
            <a:off x="4185146" y="1539449"/>
            <a:ext cx="6107170" cy="1374059"/>
          </a:xfrm>
          <a:prstGeom prst="rect">
            <a:avLst/>
          </a:prstGeom>
        </p:spPr>
        <p:txBody>
          <a:bodyPr>
            <a:normAutofit fontScale="77500" lnSpcReduction="20000"/>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Lines needed to be modified based on specific conditions have been noted with #####, </a:t>
            </a:r>
          </a:p>
          <a:p>
            <a:pPr marL="0" indent="0">
              <a:lnSpc>
                <a:spcPct val="200000"/>
              </a:lnSpc>
              <a:buNone/>
            </a:pPr>
            <a:r>
              <a:rPr lang="en-US" altLang="zh-CN" sz="2000" dirty="0"/>
              <a:t>.</a:t>
            </a:r>
          </a:p>
        </p:txBody>
      </p:sp>
      <p:sp>
        <p:nvSpPr>
          <p:cNvPr id="17" name="Text Placeholder 3">
            <a:extLst>
              <a:ext uri="{FF2B5EF4-FFF2-40B4-BE49-F238E27FC236}">
                <a16:creationId xmlns:a16="http://schemas.microsoft.com/office/drawing/2014/main" id="{C9D297B2-CD08-B507-766B-B582775349C2}"/>
              </a:ext>
            </a:extLst>
          </p:cNvPr>
          <p:cNvSpPr txBox="1">
            <a:spLocks noChangeArrowheads="1"/>
          </p:cNvSpPr>
          <p:nvPr/>
        </p:nvSpPr>
        <p:spPr>
          <a:xfrm>
            <a:off x="611255" y="3233195"/>
            <a:ext cx="2501400"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Edit “Config. </a:t>
            </a:r>
            <a:r>
              <a:rPr lang="en-US" altLang="zh-CN" sz="2000" dirty="0" err="1"/>
              <a:t>json</a:t>
            </a:r>
            <a:r>
              <a:rPr lang="en-US" altLang="zh-CN" sz="2000" dirty="0"/>
              <a:t>”</a:t>
            </a:r>
          </a:p>
        </p:txBody>
      </p:sp>
      <p:sp>
        <p:nvSpPr>
          <p:cNvPr id="18" name="Text Placeholder 3">
            <a:extLst>
              <a:ext uri="{FF2B5EF4-FFF2-40B4-BE49-F238E27FC236}">
                <a16:creationId xmlns:a16="http://schemas.microsoft.com/office/drawing/2014/main" id="{788D8A2C-FE0A-2841-40DC-A3BD98ECDCD2}"/>
              </a:ext>
            </a:extLst>
          </p:cNvPr>
          <p:cNvSpPr txBox="1">
            <a:spLocks noChangeArrowheads="1"/>
          </p:cNvSpPr>
          <p:nvPr/>
        </p:nvSpPr>
        <p:spPr>
          <a:xfrm>
            <a:off x="3426068" y="3252631"/>
            <a:ext cx="7131095"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Lines 2-18, 48-52 to be modified based on specific conditions.</a:t>
            </a:r>
          </a:p>
        </p:txBody>
      </p:sp>
    </p:spTree>
    <p:extLst>
      <p:ext uri="{BB962C8B-B14F-4D97-AF65-F5344CB8AC3E}">
        <p14:creationId xmlns:p14="http://schemas.microsoft.com/office/powerpoint/2010/main" val="91434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4000" y="223255"/>
            <a:ext cx="11424000" cy="543600"/>
          </a:xfrm>
        </p:spPr>
        <p:txBody>
          <a:bodyPr/>
          <a:lstStyle/>
          <a:p>
            <a:r>
              <a:rPr lang="en-US" dirty="0"/>
              <a:t>Step3</a:t>
            </a:r>
          </a:p>
        </p:txBody>
      </p:sp>
      <p:sp>
        <p:nvSpPr>
          <p:cNvPr id="5" name="Text Placeholder 3">
            <a:extLst>
              <a:ext uri="{FF2B5EF4-FFF2-40B4-BE49-F238E27FC236}">
                <a16:creationId xmlns:a16="http://schemas.microsoft.com/office/drawing/2014/main" id="{F5A3EA17-1E45-7364-774E-9681AB3D2DE0}"/>
              </a:ext>
            </a:extLst>
          </p:cNvPr>
          <p:cNvSpPr txBox="1">
            <a:spLocks noChangeArrowheads="1"/>
          </p:cNvSpPr>
          <p:nvPr/>
        </p:nvSpPr>
        <p:spPr>
          <a:xfrm>
            <a:off x="384000" y="1195567"/>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3" name="Text Placeholder 3">
            <a:extLst>
              <a:ext uri="{FF2B5EF4-FFF2-40B4-BE49-F238E27FC236}">
                <a16:creationId xmlns:a16="http://schemas.microsoft.com/office/drawing/2014/main" id="{B33DC04F-DD20-AEB8-ED2C-AEED1BF3FA97}"/>
              </a:ext>
            </a:extLst>
          </p:cNvPr>
          <p:cNvSpPr txBox="1">
            <a:spLocks noChangeArrowheads="1"/>
          </p:cNvSpPr>
          <p:nvPr/>
        </p:nvSpPr>
        <p:spPr>
          <a:xfrm>
            <a:off x="611255" y="1089684"/>
            <a:ext cx="6384968"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Run “Postprocessing.py” by Python IDE (e.g. </a:t>
            </a:r>
            <a:r>
              <a:rPr lang="en-US" altLang="zh-CN" sz="2000" dirty="0" err="1"/>
              <a:t>Pycharm</a:t>
            </a:r>
            <a:r>
              <a:rPr lang="en-US" altLang="zh-CN" sz="2000" dirty="0"/>
              <a:t>)</a:t>
            </a:r>
          </a:p>
        </p:txBody>
      </p:sp>
      <p:sp>
        <p:nvSpPr>
          <p:cNvPr id="4" name="Pfeil nach rechts 39">
            <a:extLst>
              <a:ext uri="{FF2B5EF4-FFF2-40B4-BE49-F238E27FC236}">
                <a16:creationId xmlns:a16="http://schemas.microsoft.com/office/drawing/2014/main" id="{ED1C3FC1-F628-92E6-FB33-939E97E390C9}"/>
              </a:ext>
            </a:extLst>
          </p:cNvPr>
          <p:cNvSpPr/>
          <p:nvPr/>
        </p:nvSpPr>
        <p:spPr>
          <a:xfrm rot="5400000">
            <a:off x="840745" y="1864237"/>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39">
            <a:extLst>
              <a:ext uri="{FF2B5EF4-FFF2-40B4-BE49-F238E27FC236}">
                <a16:creationId xmlns:a16="http://schemas.microsoft.com/office/drawing/2014/main" id="{CACCC501-0848-89D2-96C4-2870C7E2D003}"/>
              </a:ext>
            </a:extLst>
          </p:cNvPr>
          <p:cNvSpPr/>
          <p:nvPr/>
        </p:nvSpPr>
        <p:spPr>
          <a:xfrm rot="5400000">
            <a:off x="840744" y="2997434"/>
            <a:ext cx="471616" cy="303765"/>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 Placeholder 3">
            <a:extLst>
              <a:ext uri="{FF2B5EF4-FFF2-40B4-BE49-F238E27FC236}">
                <a16:creationId xmlns:a16="http://schemas.microsoft.com/office/drawing/2014/main" id="{94A3DBAE-1A75-0F32-92BB-727038EC06AB}"/>
              </a:ext>
            </a:extLst>
          </p:cNvPr>
          <p:cNvSpPr txBox="1">
            <a:spLocks noChangeArrowheads="1"/>
          </p:cNvSpPr>
          <p:nvPr/>
        </p:nvSpPr>
        <p:spPr>
          <a:xfrm>
            <a:off x="702654" y="4478073"/>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11" name="Text Placeholder 3">
            <a:extLst>
              <a:ext uri="{FF2B5EF4-FFF2-40B4-BE49-F238E27FC236}">
                <a16:creationId xmlns:a16="http://schemas.microsoft.com/office/drawing/2014/main" id="{72F915B2-9AD6-FA2F-0251-32F096168601}"/>
              </a:ext>
            </a:extLst>
          </p:cNvPr>
          <p:cNvSpPr txBox="1">
            <a:spLocks noChangeArrowheads="1"/>
          </p:cNvSpPr>
          <p:nvPr/>
        </p:nvSpPr>
        <p:spPr>
          <a:xfrm>
            <a:off x="7491323" y="3519149"/>
            <a:ext cx="4197171" cy="2018777"/>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Further process the table in </a:t>
            </a:r>
            <a:r>
              <a:rPr lang="en-US" altLang="zh-CN" sz="2000" dirty="0" err="1"/>
              <a:t>Matlab</a:t>
            </a:r>
            <a:r>
              <a:rPr lang="en-US" altLang="zh-CN" sz="2000" dirty="0"/>
              <a:t> and plot the detailed distribution by App-</a:t>
            </a:r>
            <a:r>
              <a:rPr lang="en-US" altLang="zh-CN" sz="2000" dirty="0" err="1"/>
              <a:t>DistributionFilter</a:t>
            </a:r>
            <a:endParaRPr lang="en-US" altLang="zh-CN" sz="2000" dirty="0"/>
          </a:p>
        </p:txBody>
      </p:sp>
      <p:sp>
        <p:nvSpPr>
          <p:cNvPr id="14" name="Text Placeholder 3">
            <a:extLst>
              <a:ext uri="{FF2B5EF4-FFF2-40B4-BE49-F238E27FC236}">
                <a16:creationId xmlns:a16="http://schemas.microsoft.com/office/drawing/2014/main" id="{14C5AF2E-B65B-814A-417C-8248966A3E1E}"/>
              </a:ext>
            </a:extLst>
          </p:cNvPr>
          <p:cNvSpPr txBox="1">
            <a:spLocks noChangeArrowheads="1"/>
          </p:cNvSpPr>
          <p:nvPr/>
        </p:nvSpPr>
        <p:spPr>
          <a:xfrm>
            <a:off x="855054" y="4630473"/>
            <a:ext cx="3088873" cy="627649"/>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endParaRPr lang="en-US" sz="2000" b="1" dirty="0">
              <a:solidFill>
                <a:schemeClr val="tx2"/>
              </a:solidFill>
            </a:endParaRPr>
          </a:p>
        </p:txBody>
      </p:sp>
      <p:sp>
        <p:nvSpPr>
          <p:cNvPr id="17" name="Text Placeholder 3">
            <a:extLst>
              <a:ext uri="{FF2B5EF4-FFF2-40B4-BE49-F238E27FC236}">
                <a16:creationId xmlns:a16="http://schemas.microsoft.com/office/drawing/2014/main" id="{C9D297B2-CD08-B507-766B-B582775349C2}"/>
              </a:ext>
            </a:extLst>
          </p:cNvPr>
          <p:cNvSpPr txBox="1">
            <a:spLocks noChangeArrowheads="1"/>
          </p:cNvSpPr>
          <p:nvPr/>
        </p:nvSpPr>
        <p:spPr>
          <a:xfrm>
            <a:off x="611255" y="3233194"/>
            <a:ext cx="7788466" cy="1193407"/>
          </a:xfrm>
          <a:prstGeom prst="rect">
            <a:avLst/>
          </a:prstGeom>
        </p:spPr>
        <p:txBody>
          <a:bodyPr>
            <a:normAutofit lnSpcReduction="10000"/>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Result: folder “Postprocessing” is output </a:t>
            </a:r>
          </a:p>
          <a:p>
            <a:pPr marL="0" indent="0">
              <a:lnSpc>
                <a:spcPct val="200000"/>
              </a:lnSpc>
              <a:buNone/>
            </a:pPr>
            <a:r>
              <a:rPr lang="en-US" altLang="zh-CN" sz="2000" dirty="0"/>
              <a:t>including: </a:t>
            </a:r>
          </a:p>
        </p:txBody>
      </p:sp>
      <p:pic>
        <p:nvPicPr>
          <p:cNvPr id="7" name="图片 6">
            <a:extLst>
              <a:ext uri="{FF2B5EF4-FFF2-40B4-BE49-F238E27FC236}">
                <a16:creationId xmlns:a16="http://schemas.microsoft.com/office/drawing/2014/main" id="{436C1AB6-AB07-1BB2-72C4-79BAB026AAA6}"/>
              </a:ext>
            </a:extLst>
          </p:cNvPr>
          <p:cNvPicPr>
            <a:picLocks noChangeAspect="1"/>
          </p:cNvPicPr>
          <p:nvPr/>
        </p:nvPicPr>
        <p:blipFill>
          <a:blip r:embed="rId3"/>
          <a:stretch>
            <a:fillRect/>
          </a:stretch>
        </p:blipFill>
        <p:spPr>
          <a:xfrm>
            <a:off x="1801443" y="3835689"/>
            <a:ext cx="4869450" cy="1589567"/>
          </a:xfrm>
          <a:prstGeom prst="rect">
            <a:avLst/>
          </a:prstGeom>
        </p:spPr>
      </p:pic>
      <p:sp>
        <p:nvSpPr>
          <p:cNvPr id="9" name="Text Placeholder 3">
            <a:extLst>
              <a:ext uri="{FF2B5EF4-FFF2-40B4-BE49-F238E27FC236}">
                <a16:creationId xmlns:a16="http://schemas.microsoft.com/office/drawing/2014/main" id="{E3484A6F-21BB-E67B-0E45-696234DA91FE}"/>
              </a:ext>
            </a:extLst>
          </p:cNvPr>
          <p:cNvSpPr txBox="1">
            <a:spLocks noChangeArrowheads="1"/>
          </p:cNvSpPr>
          <p:nvPr/>
        </p:nvSpPr>
        <p:spPr>
          <a:xfrm>
            <a:off x="4528408" y="3755845"/>
            <a:ext cx="2347086" cy="1858146"/>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1600" dirty="0"/>
              <a:t>Distribution histogram</a:t>
            </a:r>
          </a:p>
          <a:p>
            <a:pPr marL="0" indent="0">
              <a:lnSpc>
                <a:spcPct val="200000"/>
              </a:lnSpc>
              <a:buNone/>
            </a:pPr>
            <a:r>
              <a:rPr lang="en-US" altLang="zh-CN" sz="1600" dirty="0"/>
              <a:t>FIP value of each RVE</a:t>
            </a:r>
          </a:p>
          <a:p>
            <a:pPr marL="0" indent="0">
              <a:lnSpc>
                <a:spcPct val="200000"/>
              </a:lnSpc>
              <a:buNone/>
            </a:pPr>
            <a:r>
              <a:rPr lang="en-US" altLang="zh-CN" sz="1600" dirty="0"/>
              <a:t>A, B, k and </a:t>
            </a:r>
            <a:r>
              <a:rPr lang="en-US" altLang="zh-CN" sz="1600" dirty="0" err="1"/>
              <a:t>ΔPmax</a:t>
            </a:r>
            <a:r>
              <a:rPr lang="en-US" altLang="zh-CN" sz="1600" dirty="0"/>
              <a:t> etc.</a:t>
            </a:r>
          </a:p>
          <a:p>
            <a:pPr marL="0" indent="0">
              <a:lnSpc>
                <a:spcPct val="200000"/>
              </a:lnSpc>
              <a:buNone/>
            </a:pPr>
            <a:endParaRPr lang="en-US" altLang="zh-CN" sz="1600" dirty="0"/>
          </a:p>
        </p:txBody>
      </p:sp>
      <p:sp>
        <p:nvSpPr>
          <p:cNvPr id="13" name="Pfeil nach rechts 39">
            <a:extLst>
              <a:ext uri="{FF2B5EF4-FFF2-40B4-BE49-F238E27FC236}">
                <a16:creationId xmlns:a16="http://schemas.microsoft.com/office/drawing/2014/main" id="{C26D4E30-3D06-C370-C498-2F8F5AD47FE6}"/>
              </a:ext>
            </a:extLst>
          </p:cNvPr>
          <p:cNvSpPr/>
          <p:nvPr/>
        </p:nvSpPr>
        <p:spPr>
          <a:xfrm>
            <a:off x="6875494" y="4466802"/>
            <a:ext cx="602739" cy="265756"/>
          </a:xfrm>
          <a:prstGeom prst="rightArrow">
            <a:avLst>
              <a:gd name="adj1" fmla="val 50000"/>
              <a:gd name="adj2" fmla="val 573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 Placeholder 3">
            <a:extLst>
              <a:ext uri="{FF2B5EF4-FFF2-40B4-BE49-F238E27FC236}">
                <a16:creationId xmlns:a16="http://schemas.microsoft.com/office/drawing/2014/main" id="{9071C983-3E78-0753-36F0-9FF33645B2CB}"/>
              </a:ext>
            </a:extLst>
          </p:cNvPr>
          <p:cNvSpPr txBox="1">
            <a:spLocks noChangeArrowheads="1"/>
          </p:cNvSpPr>
          <p:nvPr/>
        </p:nvSpPr>
        <p:spPr>
          <a:xfrm>
            <a:off x="855054" y="2318319"/>
            <a:ext cx="5826490" cy="608660"/>
          </a:xfrm>
          <a:prstGeom prst="rect">
            <a:avLst/>
          </a:prstGeom>
        </p:spPr>
        <p:txBody>
          <a:bodyPr>
            <a:normAutofit/>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Assemble required Terminals</a:t>
            </a:r>
          </a:p>
        </p:txBody>
      </p:sp>
      <p:pic>
        <p:nvPicPr>
          <p:cNvPr id="20" name="图片 19">
            <a:extLst>
              <a:ext uri="{FF2B5EF4-FFF2-40B4-BE49-F238E27FC236}">
                <a16:creationId xmlns:a16="http://schemas.microsoft.com/office/drawing/2014/main" id="{63ED9375-8B9E-0C2C-70C1-C81C6D665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7070" y="1166318"/>
            <a:ext cx="3376216" cy="2532162"/>
          </a:xfrm>
          <a:prstGeom prst="rect">
            <a:avLst/>
          </a:prstGeom>
        </p:spPr>
      </p:pic>
    </p:spTree>
    <p:extLst>
      <p:ext uri="{BB962C8B-B14F-4D97-AF65-F5344CB8AC3E}">
        <p14:creationId xmlns:p14="http://schemas.microsoft.com/office/powerpoint/2010/main" val="1722234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C1DEF0-D2CB-482E-821A-991AA8125ED3}"/>
              </a:ext>
            </a:extLst>
          </p:cNvPr>
          <p:cNvSpPr>
            <a:spLocks noGrp="1"/>
          </p:cNvSpPr>
          <p:nvPr>
            <p:ph type="ftr" sz="quarter" idx="10"/>
          </p:nvPr>
        </p:nvSpPr>
        <p:spPr/>
        <p:txBody>
          <a:bodyPr/>
          <a:lstStyle/>
          <a:p>
            <a:pPr>
              <a:defRPr/>
            </a:pPr>
            <a:r>
              <a:rPr lang="de-DE"/>
              <a:t>abc</a:t>
            </a:r>
            <a:endParaRPr lang="de-DE" dirty="0"/>
          </a:p>
        </p:txBody>
      </p:sp>
      <p:sp>
        <p:nvSpPr>
          <p:cNvPr id="8" name="副标题 7">
            <a:extLst>
              <a:ext uri="{FF2B5EF4-FFF2-40B4-BE49-F238E27FC236}">
                <a16:creationId xmlns:a16="http://schemas.microsoft.com/office/drawing/2014/main" id="{F678B067-928D-4DAC-8877-A071CA76BEEF}"/>
              </a:ext>
            </a:extLst>
          </p:cNvPr>
          <p:cNvSpPr>
            <a:spLocks noGrp="1"/>
          </p:cNvSpPr>
          <p:nvPr>
            <p:ph type="subTitle" idx="1"/>
          </p:nvPr>
        </p:nvSpPr>
        <p:spPr>
          <a:xfrm>
            <a:off x="383118" y="3053371"/>
            <a:ext cx="11424000" cy="1655762"/>
          </a:xfrm>
        </p:spPr>
        <p:txBody>
          <a:bodyPr/>
          <a:lstStyle/>
          <a:p>
            <a:r>
              <a:rPr lang="en-US" altLang="zh-CN" sz="2800" b="1" dirty="0">
                <a:solidFill>
                  <a:srgbClr val="00549F"/>
                </a:solidFill>
              </a:rPr>
              <a:t>Thank you</a:t>
            </a:r>
            <a:endParaRPr lang="zh-CN" altLang="en-US" sz="2800" b="1" dirty="0">
              <a:solidFill>
                <a:srgbClr val="00549F"/>
              </a:solidFill>
            </a:endParaRPr>
          </a:p>
        </p:txBody>
      </p:sp>
      <p:pic>
        <p:nvPicPr>
          <p:cNvPr id="4" name="图片 3">
            <a:extLst>
              <a:ext uri="{FF2B5EF4-FFF2-40B4-BE49-F238E27FC236}">
                <a16:creationId xmlns:a16="http://schemas.microsoft.com/office/drawing/2014/main" id="{DBB1B333-C7E0-D8BA-0DC3-C2EAA6CCC3AB}"/>
              </a:ext>
            </a:extLst>
          </p:cNvPr>
          <p:cNvPicPr>
            <a:picLocks noChangeAspect="1"/>
          </p:cNvPicPr>
          <p:nvPr/>
        </p:nvPicPr>
        <p:blipFill>
          <a:blip r:embed="rId3"/>
          <a:stretch>
            <a:fillRect/>
          </a:stretch>
        </p:blipFill>
        <p:spPr>
          <a:xfrm>
            <a:off x="4" y="0"/>
            <a:ext cx="12191996" cy="2307771"/>
          </a:xfrm>
          <a:prstGeom prst="rect">
            <a:avLst/>
          </a:prstGeom>
        </p:spPr>
      </p:pic>
    </p:spTree>
    <p:extLst>
      <p:ext uri="{BB962C8B-B14F-4D97-AF65-F5344CB8AC3E}">
        <p14:creationId xmlns:p14="http://schemas.microsoft.com/office/powerpoint/2010/main" val="1964496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1bb9fa31-04c9-4621-9767-a112c1bac1c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uN5t2vE6St62DOP3mRJ0qg"/>
</p:tagLst>
</file>

<file path=ppt/theme/theme1.xml><?xml version="1.0" encoding="utf-8"?>
<a:theme xmlns:a="http://schemas.openxmlformats.org/drawingml/2006/main" name="Präsentation_Master_RWTH_Institute">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c28c779-3d30-4dcd-9193-b382e5faad93" id="{ADA765E4-B710-4256-A9A1-A0F064109DFD}" vid="{3586A171-4518-4A8F-B8A2-8581FB796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0c28c779-3d30-4dcd-9193-b382e5faad93</Template>
  <TotalTime>5817</TotalTime>
  <Words>213</Words>
  <Application>Microsoft Office PowerPoint</Application>
  <PresentationFormat>宽屏</PresentationFormat>
  <Paragraphs>31</Paragraphs>
  <Slides>5</Slides>
  <Notes>5</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5</vt:i4>
      </vt:variant>
    </vt:vector>
  </HeadingPairs>
  <TitlesOfParts>
    <vt:vector size="11" baseType="lpstr">
      <vt:lpstr>Arial</vt:lpstr>
      <vt:lpstr>Calibri</vt:lpstr>
      <vt:lpstr>Symbol</vt:lpstr>
      <vt:lpstr>Wingdings</vt:lpstr>
      <vt:lpstr>Präsentation_Master_RWTH_Institute</vt:lpstr>
      <vt:lpstr>think-cell Folie</vt:lpstr>
      <vt:lpstr>Steps to Postprocessing of RVEs</vt:lpstr>
      <vt:lpstr>Step1</vt:lpstr>
      <vt:lpstr>Step2</vt:lpstr>
      <vt:lpstr>Step3</vt:lpstr>
      <vt:lpstr>PowerPoint 演示文稿</vt:lpstr>
    </vt:vector>
  </TitlesOfParts>
  <Company>IEHK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Shanxu Li</dc:creator>
  <cp:lastModifiedBy>Shanxu Li</cp:lastModifiedBy>
  <cp:revision>1060</cp:revision>
  <cp:lastPrinted>2017-10-25T06:53:16Z</cp:lastPrinted>
  <dcterms:created xsi:type="dcterms:W3CDTF">2018-03-05T12:10:27Z</dcterms:created>
  <dcterms:modified xsi:type="dcterms:W3CDTF">2023-11-06T19:16:11Z</dcterms:modified>
</cp:coreProperties>
</file>